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6" r:id="rId3"/>
  </p:sldIdLst>
  <p:sldSz cx="29160788" cy="42803763"/>
  <p:notesSz cx="6858000" cy="9144000"/>
  <p:defaultText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432" userDrawn="1">
          <p15:clr>
            <a:srgbClr val="A4A3A4"/>
          </p15:clr>
        </p15:guide>
        <p15:guide id="4" orient="horz" pos="531" userDrawn="1">
          <p15:clr>
            <a:srgbClr val="A4A3A4"/>
          </p15:clr>
        </p15:guide>
        <p15:guide id="5" pos="544" userDrawn="1">
          <p15:clr>
            <a:srgbClr val="A4A3A4"/>
          </p15:clr>
        </p15:guide>
        <p15:guide id="8" pos="17825" userDrawn="1">
          <p15:clr>
            <a:srgbClr val="9FCC3B"/>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38B"/>
    <a:srgbClr val="3E8573"/>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7" autoAdjust="0"/>
    <p:restoredTop sz="94762" autoAdjust="0"/>
  </p:normalViewPr>
  <p:slideViewPr>
    <p:cSldViewPr snapToGrid="0" snapToObjects="1" showGuides="1">
      <p:cViewPr>
        <p:scale>
          <a:sx n="25" d="100"/>
          <a:sy n="25" d="100"/>
        </p:scale>
        <p:origin x="1690" y="-3605"/>
      </p:cViewPr>
      <p:guideLst>
        <p:guide orient="horz" pos="26432"/>
        <p:guide orient="horz" pos="531"/>
        <p:guide pos="544"/>
        <p:guide pos="178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5/21/2025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5/21/2025</a:t>
            </a:fld>
            <a:endParaRPr lang="en-US" dirty="0"/>
          </a:p>
        </p:txBody>
      </p:sp>
      <p:sp>
        <p:nvSpPr>
          <p:cNvPr id="4" name="Slide Image Placeholder 3"/>
          <p:cNvSpPr>
            <a:spLocks noGrp="1" noRot="1" noChangeAspect="1"/>
          </p:cNvSpPr>
          <p:nvPr>
            <p:ph type="sldImg" idx="2"/>
          </p:nvPr>
        </p:nvSpPr>
        <p:spPr>
          <a:xfrm>
            <a:off x="2260600" y="685800"/>
            <a:ext cx="23368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298410" rtl="0" eaLnBrk="1" latinLnBrk="0" hangingPunct="1">
      <a:defRPr sz="5800" kern="1200">
        <a:solidFill>
          <a:schemeClr val="tx1"/>
        </a:solidFill>
        <a:latin typeface="+mn-lt"/>
        <a:ea typeface="+mn-ea"/>
        <a:cs typeface="+mn-cs"/>
      </a:defRPr>
    </a:lvl1pPr>
    <a:lvl2pPr marL="2149205" algn="l" defTabSz="4298410" rtl="0" eaLnBrk="1" latinLnBrk="0" hangingPunct="1">
      <a:defRPr sz="5800" kern="1200">
        <a:solidFill>
          <a:schemeClr val="tx1"/>
        </a:solidFill>
        <a:latin typeface="+mn-lt"/>
        <a:ea typeface="+mn-ea"/>
        <a:cs typeface="+mn-cs"/>
      </a:defRPr>
    </a:lvl2pPr>
    <a:lvl3pPr marL="4298410" algn="l" defTabSz="4298410" rtl="0" eaLnBrk="1" latinLnBrk="0" hangingPunct="1">
      <a:defRPr sz="5800" kern="1200">
        <a:solidFill>
          <a:schemeClr val="tx1"/>
        </a:solidFill>
        <a:latin typeface="+mn-lt"/>
        <a:ea typeface="+mn-ea"/>
        <a:cs typeface="+mn-cs"/>
      </a:defRPr>
    </a:lvl3pPr>
    <a:lvl4pPr marL="6447613" algn="l" defTabSz="4298410" rtl="0" eaLnBrk="1" latinLnBrk="0" hangingPunct="1">
      <a:defRPr sz="5800" kern="1200">
        <a:solidFill>
          <a:schemeClr val="tx1"/>
        </a:solidFill>
        <a:latin typeface="+mn-lt"/>
        <a:ea typeface="+mn-ea"/>
        <a:cs typeface="+mn-cs"/>
      </a:defRPr>
    </a:lvl4pPr>
    <a:lvl5pPr marL="8596817" algn="l" defTabSz="4298410" rtl="0" eaLnBrk="1" latinLnBrk="0" hangingPunct="1">
      <a:defRPr sz="5800" kern="1200">
        <a:solidFill>
          <a:schemeClr val="tx1"/>
        </a:solidFill>
        <a:latin typeface="+mn-lt"/>
        <a:ea typeface="+mn-ea"/>
        <a:cs typeface="+mn-cs"/>
      </a:defRPr>
    </a:lvl5pPr>
    <a:lvl6pPr marL="10746023" algn="l" defTabSz="4298410" rtl="0" eaLnBrk="1" latinLnBrk="0" hangingPunct="1">
      <a:defRPr sz="5800" kern="1200">
        <a:solidFill>
          <a:schemeClr val="tx1"/>
        </a:solidFill>
        <a:latin typeface="+mn-lt"/>
        <a:ea typeface="+mn-ea"/>
        <a:cs typeface="+mn-cs"/>
      </a:defRPr>
    </a:lvl6pPr>
    <a:lvl7pPr marL="12895229" algn="l" defTabSz="4298410" rtl="0" eaLnBrk="1" latinLnBrk="0" hangingPunct="1">
      <a:defRPr sz="5800" kern="1200">
        <a:solidFill>
          <a:schemeClr val="tx1"/>
        </a:solidFill>
        <a:latin typeface="+mn-lt"/>
        <a:ea typeface="+mn-ea"/>
        <a:cs typeface="+mn-cs"/>
      </a:defRPr>
    </a:lvl7pPr>
    <a:lvl8pPr marL="15044432" algn="l" defTabSz="4298410" rtl="0" eaLnBrk="1" latinLnBrk="0" hangingPunct="1">
      <a:defRPr sz="5800" kern="1200">
        <a:solidFill>
          <a:schemeClr val="tx1"/>
        </a:solidFill>
        <a:latin typeface="+mn-lt"/>
        <a:ea typeface="+mn-ea"/>
        <a:cs typeface="+mn-cs"/>
      </a:defRPr>
    </a:lvl8pPr>
    <a:lvl9pPr marL="17193637" algn="l" defTabSz="429841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60600" y="685800"/>
            <a:ext cx="23368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80766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0CMx140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0735" y="7585962"/>
            <a:ext cx="13772804" cy="897605"/>
          </a:xfrm>
          <a:prstGeom prst="rect">
            <a:avLst/>
          </a:prstGeom>
        </p:spPr>
        <p:txBody>
          <a:bodyPr wrap="square" lIns="223877" tIns="223877" rIns="223877" bIns="223877">
            <a:spAutoFit/>
          </a:bodyPr>
          <a:lstStyle>
            <a:lvl1pPr marL="0" indent="0">
              <a:buNone/>
              <a:defRPr sz="2697">
                <a:solidFill>
                  <a:schemeClr val="accent5">
                    <a:lumMod val="50000"/>
                  </a:schemeClr>
                </a:solidFill>
                <a:latin typeface="Times New Roman" panose="02020603050405020304" pitchFamily="18" charset="0"/>
                <a:cs typeface="Times New Roman" panose="02020603050405020304" pitchFamily="18" charset="0"/>
              </a:defRPr>
            </a:lvl1pPr>
            <a:lvl2pPr marL="1401416" indent="-539005">
              <a:defRPr sz="2408">
                <a:latin typeface="Trebuchet MS" pitchFamily="34" charset="0"/>
              </a:defRPr>
            </a:lvl2pPr>
            <a:lvl3pPr marL="1940422" indent="-539005">
              <a:defRPr sz="2408">
                <a:latin typeface="Trebuchet MS" pitchFamily="34" charset="0"/>
              </a:defRPr>
            </a:lvl3pPr>
            <a:lvl4pPr marL="2533329" indent="-592907">
              <a:defRPr sz="2408">
                <a:latin typeface="Trebuchet MS" pitchFamily="34" charset="0"/>
              </a:defRPr>
            </a:lvl4pPr>
            <a:lvl5pPr marL="2964535" indent="-431206">
              <a:defRPr sz="240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2795" y="6856726"/>
            <a:ext cx="13761932" cy="780887"/>
          </a:xfrm>
          <a:prstGeom prst="rect">
            <a:avLst/>
          </a:prstGeom>
          <a:noFill/>
        </p:spPr>
        <p:txBody>
          <a:bodyPr wrap="square" lIns="89551" tIns="89551" rIns="89551" bIns="89551" anchor="ctr" anchorCtr="0">
            <a:spAutoFit/>
          </a:bodyPr>
          <a:lstStyle>
            <a:lvl1pPr marL="0" indent="0" algn="ctr">
              <a:buNone/>
              <a:defRPr sz="3755"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2793" y="18490211"/>
            <a:ext cx="13765296" cy="780887"/>
          </a:xfrm>
          <a:prstGeom prst="rect">
            <a:avLst/>
          </a:prstGeom>
          <a:noFill/>
        </p:spPr>
        <p:txBody>
          <a:bodyPr wrap="square" lIns="89551" tIns="89551" rIns="89551" bIns="89551" anchor="ctr" anchorCtr="0">
            <a:spAutoFit/>
          </a:bodyPr>
          <a:lstStyle>
            <a:lvl1pPr marL="0" indent="0" algn="ctr">
              <a:buNone/>
              <a:defRPr sz="3755"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4788174" y="6856726"/>
            <a:ext cx="13761756" cy="780887"/>
          </a:xfrm>
          <a:prstGeom prst="rect">
            <a:avLst/>
          </a:prstGeom>
          <a:noFill/>
        </p:spPr>
        <p:txBody>
          <a:bodyPr wrap="square" lIns="89551" tIns="89551" rIns="89551" bIns="89551" anchor="ctr" anchorCtr="0">
            <a:spAutoFit/>
          </a:bodyPr>
          <a:lstStyle>
            <a:lvl1pPr marL="0" indent="0" algn="ctr">
              <a:buNone/>
              <a:defRPr sz="3755"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4788174" y="7585962"/>
            <a:ext cx="13761756" cy="897605"/>
          </a:xfrm>
          <a:prstGeom prst="rect">
            <a:avLst/>
          </a:prstGeom>
        </p:spPr>
        <p:txBody>
          <a:bodyPr wrap="square" lIns="223877" tIns="223877" rIns="223877" bIns="223877">
            <a:spAutoFit/>
          </a:bodyPr>
          <a:lstStyle>
            <a:lvl1pPr marL="0" indent="0">
              <a:buNone/>
              <a:defRPr sz="2697">
                <a:solidFill>
                  <a:schemeClr val="accent5">
                    <a:lumMod val="50000"/>
                  </a:schemeClr>
                </a:solidFill>
                <a:latin typeface="Times New Roman" panose="02020603050405020304" pitchFamily="18" charset="0"/>
                <a:cs typeface="Times New Roman" panose="02020603050405020304" pitchFamily="18" charset="0"/>
              </a:defRPr>
            </a:lvl1pPr>
            <a:lvl2pPr marL="1401416" indent="-539005">
              <a:defRPr sz="2408">
                <a:latin typeface="Trebuchet MS" pitchFamily="34" charset="0"/>
              </a:defRPr>
            </a:lvl2pPr>
            <a:lvl3pPr marL="1940422" indent="-539005">
              <a:defRPr sz="2408">
                <a:latin typeface="Trebuchet MS" pitchFamily="34" charset="0"/>
              </a:defRPr>
            </a:lvl3pPr>
            <a:lvl4pPr marL="2533329" indent="-592907">
              <a:defRPr sz="2408">
                <a:latin typeface="Trebuchet MS" pitchFamily="34" charset="0"/>
              </a:defRPr>
            </a:lvl4pPr>
            <a:lvl5pPr marL="2964535" indent="-431206">
              <a:defRPr sz="240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4788176" y="18512788"/>
            <a:ext cx="13757974" cy="780887"/>
          </a:xfrm>
          <a:prstGeom prst="rect">
            <a:avLst/>
          </a:prstGeom>
          <a:noFill/>
        </p:spPr>
        <p:txBody>
          <a:bodyPr wrap="square" lIns="89551" tIns="89551" rIns="89551" bIns="89551" anchor="ctr" anchorCtr="0">
            <a:spAutoFit/>
          </a:bodyPr>
          <a:lstStyle>
            <a:lvl1pPr marL="0" indent="0" algn="ctr">
              <a:buNone/>
              <a:defRPr sz="3755"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4782902" y="19296384"/>
            <a:ext cx="13763248" cy="897605"/>
          </a:xfrm>
          <a:prstGeom prst="rect">
            <a:avLst/>
          </a:prstGeom>
        </p:spPr>
        <p:txBody>
          <a:bodyPr wrap="square" lIns="223877" tIns="223877" rIns="223877" bIns="223877">
            <a:spAutoFit/>
          </a:bodyPr>
          <a:lstStyle>
            <a:lvl1pPr marL="0" indent="0">
              <a:buNone/>
              <a:defRPr sz="2697">
                <a:solidFill>
                  <a:schemeClr val="accent5">
                    <a:lumMod val="50000"/>
                  </a:schemeClr>
                </a:solidFill>
                <a:latin typeface="Times New Roman" panose="02020603050405020304" pitchFamily="18" charset="0"/>
                <a:cs typeface="Times New Roman" panose="02020603050405020304" pitchFamily="18" charset="0"/>
              </a:defRPr>
            </a:lvl1pPr>
            <a:lvl2pPr marL="1401416" indent="-539005">
              <a:defRPr sz="2408">
                <a:latin typeface="Trebuchet MS" pitchFamily="34" charset="0"/>
              </a:defRPr>
            </a:lvl2pPr>
            <a:lvl3pPr marL="1940422" indent="-539005">
              <a:defRPr sz="2408">
                <a:latin typeface="Trebuchet MS" pitchFamily="34" charset="0"/>
              </a:defRPr>
            </a:lvl3pPr>
            <a:lvl4pPr marL="2533329" indent="-592907">
              <a:defRPr sz="2408">
                <a:latin typeface="Trebuchet MS" pitchFamily="34" charset="0"/>
              </a:defRPr>
            </a:lvl4pPr>
            <a:lvl5pPr marL="2964535" indent="-431206">
              <a:defRPr sz="240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4798845" y="33400594"/>
            <a:ext cx="13751086" cy="780887"/>
          </a:xfrm>
          <a:prstGeom prst="rect">
            <a:avLst/>
          </a:prstGeom>
          <a:noFill/>
        </p:spPr>
        <p:txBody>
          <a:bodyPr wrap="square" lIns="89551" tIns="89551" rIns="89551" bIns="89551" anchor="ctr" anchorCtr="0">
            <a:spAutoFit/>
          </a:bodyPr>
          <a:lstStyle>
            <a:lvl1pPr marL="0" indent="0" algn="ctr">
              <a:buNone/>
              <a:defRPr sz="3755"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4788176" y="34204190"/>
            <a:ext cx="13757974" cy="897605"/>
          </a:xfrm>
          <a:prstGeom prst="rect">
            <a:avLst/>
          </a:prstGeom>
        </p:spPr>
        <p:txBody>
          <a:bodyPr wrap="square" lIns="223877" tIns="223877" rIns="223877" bIns="223877">
            <a:spAutoFit/>
          </a:bodyPr>
          <a:lstStyle>
            <a:lvl1pPr marL="0" indent="0">
              <a:buNone/>
              <a:defRPr sz="2697">
                <a:solidFill>
                  <a:schemeClr val="accent5">
                    <a:lumMod val="50000"/>
                  </a:schemeClr>
                </a:solidFill>
                <a:latin typeface="Times New Roman" panose="02020603050405020304" pitchFamily="18" charset="0"/>
                <a:cs typeface="Times New Roman" panose="02020603050405020304" pitchFamily="18" charset="0"/>
              </a:defRPr>
            </a:lvl1pPr>
            <a:lvl2pPr marL="1401416" indent="-539005">
              <a:defRPr sz="2408">
                <a:latin typeface="Trebuchet MS" pitchFamily="34" charset="0"/>
              </a:defRPr>
            </a:lvl2pPr>
            <a:lvl3pPr marL="1940422" indent="-539005">
              <a:defRPr sz="2408">
                <a:latin typeface="Trebuchet MS" pitchFamily="34" charset="0"/>
              </a:defRPr>
            </a:lvl3pPr>
            <a:lvl4pPr marL="2533329" indent="-592907">
              <a:defRPr sz="2408">
                <a:latin typeface="Trebuchet MS" pitchFamily="34" charset="0"/>
              </a:defRPr>
            </a:lvl4pPr>
            <a:lvl5pPr marL="2964535" indent="-431206">
              <a:defRPr sz="2408">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0735" y="19275668"/>
            <a:ext cx="13773992" cy="897605"/>
          </a:xfrm>
          <a:prstGeom prst="rect">
            <a:avLst/>
          </a:prstGeom>
        </p:spPr>
        <p:txBody>
          <a:bodyPr wrap="square" lIns="223877" tIns="223877" rIns="223877" bIns="223877">
            <a:spAutoFit/>
          </a:bodyPr>
          <a:lstStyle>
            <a:lvl1pPr marL="0" indent="0">
              <a:buNone/>
              <a:defRPr sz="2697">
                <a:solidFill>
                  <a:schemeClr val="accent5">
                    <a:lumMod val="50000"/>
                  </a:schemeClr>
                </a:solidFill>
                <a:latin typeface="Times New Roman" panose="02020603050405020304" pitchFamily="18" charset="0"/>
                <a:cs typeface="Times New Roman" panose="02020603050405020304" pitchFamily="18" charset="0"/>
              </a:defRPr>
            </a:lvl1pPr>
            <a:lvl2pPr marL="1401416" indent="-539005">
              <a:defRPr sz="2408">
                <a:latin typeface="Trebuchet MS" pitchFamily="34" charset="0"/>
              </a:defRPr>
            </a:lvl2pPr>
            <a:lvl3pPr marL="1940422" indent="-539005">
              <a:defRPr sz="2408">
                <a:latin typeface="Trebuchet MS" pitchFamily="34" charset="0"/>
              </a:defRPr>
            </a:lvl3pPr>
            <a:lvl4pPr marL="2533329" indent="-592907">
              <a:defRPr sz="2408">
                <a:latin typeface="Trebuchet MS" pitchFamily="34" charset="0"/>
              </a:defRPr>
            </a:lvl4pPr>
            <a:lvl5pPr marL="2964535" indent="-431206">
              <a:defRPr sz="2408">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40314" y="4110881"/>
            <a:ext cx="21280160" cy="1087559"/>
          </a:xfrm>
          <a:prstGeom prst="rect">
            <a:avLst/>
          </a:prstGeom>
        </p:spPr>
        <p:txBody>
          <a:bodyPr lIns="77349" tIns="38675" rIns="77349" bIns="38675">
            <a:normAutofit/>
          </a:bodyPr>
          <a:lstStyle>
            <a:lvl1pPr marL="0" indent="0" algn="ctr">
              <a:buFontTx/>
              <a:buNone/>
              <a:defRPr sz="5200">
                <a:solidFill>
                  <a:schemeClr val="accent5">
                    <a:lumMod val="50000"/>
                  </a:schemeClr>
                </a:solidFill>
                <a:latin typeface="+mj-lt"/>
              </a:defRPr>
            </a:lvl1pPr>
            <a:lvl2pPr>
              <a:buFontTx/>
              <a:buNone/>
              <a:defRPr sz="5874"/>
            </a:lvl2pPr>
            <a:lvl3pPr>
              <a:buFontTx/>
              <a:buNone/>
              <a:defRPr sz="5874"/>
            </a:lvl3pPr>
            <a:lvl4pPr>
              <a:buFontTx/>
              <a:buNone/>
              <a:defRPr sz="5874"/>
            </a:lvl4pPr>
            <a:lvl5pPr>
              <a:buFontTx/>
              <a:buNone/>
              <a:defRPr sz="5874"/>
            </a:lvl5pPr>
          </a:lstStyle>
          <a:p>
            <a:pPr lvl="0"/>
            <a:r>
              <a:rPr lang="en-US" dirty="0"/>
              <a:t>Click here to add affiliations</a:t>
            </a:r>
          </a:p>
        </p:txBody>
      </p:sp>
      <p:sp>
        <p:nvSpPr>
          <p:cNvPr id="79" name="Text Placeholder 76"/>
          <p:cNvSpPr>
            <a:spLocks noGrp="1"/>
          </p:cNvSpPr>
          <p:nvPr>
            <p:ph type="body" sz="quarter" idx="151" hasCustomPrompt="1"/>
          </p:nvPr>
        </p:nvSpPr>
        <p:spPr>
          <a:xfrm>
            <a:off x="3940314" y="2558463"/>
            <a:ext cx="21280160" cy="1262156"/>
          </a:xfrm>
          <a:prstGeom prst="rect">
            <a:avLst/>
          </a:prstGeom>
        </p:spPr>
        <p:txBody>
          <a:bodyPr lIns="77349" tIns="38675" rIns="77349" bIns="38675" anchor="t" anchorCtr="1">
            <a:noAutofit/>
          </a:bodyPr>
          <a:lstStyle>
            <a:lvl1pPr marL="0" indent="0" algn="ctr">
              <a:buFontTx/>
              <a:buNone/>
              <a:defRPr sz="6932">
                <a:solidFill>
                  <a:schemeClr val="accent5">
                    <a:lumMod val="50000"/>
                  </a:schemeClr>
                </a:solidFill>
                <a:latin typeface="+mj-lt"/>
              </a:defRPr>
            </a:lvl1pPr>
            <a:lvl2pPr>
              <a:buFontTx/>
              <a:buNone/>
              <a:defRPr sz="5874"/>
            </a:lvl2pPr>
            <a:lvl3pPr>
              <a:buFontTx/>
              <a:buNone/>
              <a:defRPr sz="5874"/>
            </a:lvl3pPr>
            <a:lvl4pPr>
              <a:buFontTx/>
              <a:buNone/>
              <a:defRPr sz="5874"/>
            </a:lvl4pPr>
            <a:lvl5pPr>
              <a:buFontTx/>
              <a:buNone/>
              <a:defRPr sz="5874"/>
            </a:lvl5pPr>
          </a:lstStyle>
          <a:p>
            <a:pPr lvl="0"/>
            <a:r>
              <a:rPr lang="en-US" dirty="0"/>
              <a:t>Click here to add authors</a:t>
            </a:r>
          </a:p>
        </p:txBody>
      </p:sp>
      <p:sp>
        <p:nvSpPr>
          <p:cNvPr id="80" name="Text Placeholder 76"/>
          <p:cNvSpPr>
            <a:spLocks noGrp="1"/>
          </p:cNvSpPr>
          <p:nvPr>
            <p:ph type="body" sz="quarter" idx="153" hasCustomPrompt="1"/>
          </p:nvPr>
        </p:nvSpPr>
        <p:spPr>
          <a:xfrm>
            <a:off x="3940314" y="492946"/>
            <a:ext cx="21280160" cy="1775267"/>
          </a:xfrm>
          <a:prstGeom prst="rect">
            <a:avLst/>
          </a:prstGeom>
        </p:spPr>
        <p:txBody>
          <a:bodyPr lIns="77349" tIns="38675" rIns="77349" bIns="38675" anchor="t" anchorCtr="1">
            <a:normAutofit/>
          </a:bodyPr>
          <a:lstStyle>
            <a:lvl1pPr marL="0" indent="0" algn="ctr">
              <a:buFontTx/>
              <a:buNone/>
              <a:defRPr sz="9439" b="1">
                <a:solidFill>
                  <a:schemeClr val="accent5">
                    <a:lumMod val="50000"/>
                  </a:schemeClr>
                </a:solidFill>
                <a:latin typeface="+mj-lt"/>
              </a:defRPr>
            </a:lvl1pPr>
            <a:lvl2pPr>
              <a:buFontTx/>
              <a:buNone/>
              <a:defRPr sz="5874"/>
            </a:lvl2pPr>
            <a:lvl3pPr>
              <a:buFontTx/>
              <a:buNone/>
              <a:defRPr sz="5874"/>
            </a:lvl3pPr>
            <a:lvl4pPr>
              <a:buFontTx/>
              <a:buNone/>
              <a:defRPr sz="5874"/>
            </a:lvl4pPr>
            <a:lvl5pPr>
              <a:buFontTx/>
              <a:buNone/>
              <a:defRPr sz="5874"/>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13481" userDrawn="1">
          <p15:clr>
            <a:srgbClr val="FBAE40"/>
          </p15:clr>
        </p15:guide>
        <p15:guide id="2" pos="91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0735" y="7585962"/>
            <a:ext cx="13772804" cy="897605"/>
          </a:xfrm>
          <a:prstGeom prst="rect">
            <a:avLst/>
          </a:prstGeom>
        </p:spPr>
        <p:txBody>
          <a:bodyPr wrap="square" lIns="223877" tIns="223877" rIns="223877" bIns="223877">
            <a:spAutoFit/>
          </a:bodyPr>
          <a:lstStyle>
            <a:lvl1pPr marL="0" indent="0">
              <a:buNone/>
              <a:defRPr sz="2697">
                <a:solidFill>
                  <a:schemeClr val="accent5">
                    <a:lumMod val="50000"/>
                  </a:schemeClr>
                </a:solidFill>
                <a:latin typeface="Times New Roman" panose="02020603050405020304" pitchFamily="18" charset="0"/>
                <a:cs typeface="Times New Roman" panose="02020603050405020304" pitchFamily="18" charset="0"/>
              </a:defRPr>
            </a:lvl1pPr>
            <a:lvl2pPr marL="1401416" indent="-539005">
              <a:defRPr sz="2408">
                <a:latin typeface="Trebuchet MS" pitchFamily="34" charset="0"/>
              </a:defRPr>
            </a:lvl2pPr>
            <a:lvl3pPr marL="1940422" indent="-539005">
              <a:defRPr sz="2408">
                <a:latin typeface="Trebuchet MS" pitchFamily="34" charset="0"/>
              </a:defRPr>
            </a:lvl3pPr>
            <a:lvl4pPr marL="2533329" indent="-592907">
              <a:defRPr sz="2408">
                <a:latin typeface="Trebuchet MS" pitchFamily="34" charset="0"/>
              </a:defRPr>
            </a:lvl4pPr>
            <a:lvl5pPr marL="2964535" indent="-431206">
              <a:defRPr sz="240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2795" y="6856726"/>
            <a:ext cx="13761932" cy="780887"/>
          </a:xfrm>
          <a:prstGeom prst="rect">
            <a:avLst/>
          </a:prstGeom>
          <a:noFill/>
        </p:spPr>
        <p:txBody>
          <a:bodyPr wrap="square" lIns="89551" tIns="89551" rIns="89551" bIns="89551" anchor="ctr" anchorCtr="0">
            <a:spAutoFit/>
          </a:bodyPr>
          <a:lstStyle>
            <a:lvl1pPr marL="0" indent="0" algn="ctr">
              <a:buNone/>
              <a:defRPr sz="3755"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2793" y="18490211"/>
            <a:ext cx="13765296" cy="780887"/>
          </a:xfrm>
          <a:prstGeom prst="rect">
            <a:avLst/>
          </a:prstGeom>
          <a:noFill/>
        </p:spPr>
        <p:txBody>
          <a:bodyPr wrap="square" lIns="89551" tIns="89551" rIns="89551" bIns="89551" anchor="ctr" anchorCtr="0">
            <a:spAutoFit/>
          </a:bodyPr>
          <a:lstStyle>
            <a:lvl1pPr marL="0" indent="0" algn="ctr">
              <a:buNone/>
              <a:defRPr sz="3755"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4788174" y="6856726"/>
            <a:ext cx="13761756" cy="780887"/>
          </a:xfrm>
          <a:prstGeom prst="rect">
            <a:avLst/>
          </a:prstGeom>
          <a:noFill/>
        </p:spPr>
        <p:txBody>
          <a:bodyPr wrap="square" lIns="89551" tIns="89551" rIns="89551" bIns="89551" anchor="ctr" anchorCtr="0">
            <a:spAutoFit/>
          </a:bodyPr>
          <a:lstStyle>
            <a:lvl1pPr marL="0" indent="0" algn="ctr">
              <a:buNone/>
              <a:defRPr sz="3755"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4788174" y="7585962"/>
            <a:ext cx="13761756" cy="897605"/>
          </a:xfrm>
          <a:prstGeom prst="rect">
            <a:avLst/>
          </a:prstGeom>
        </p:spPr>
        <p:txBody>
          <a:bodyPr wrap="square" lIns="223877" tIns="223877" rIns="223877" bIns="223877">
            <a:spAutoFit/>
          </a:bodyPr>
          <a:lstStyle>
            <a:lvl1pPr marL="0" indent="0">
              <a:buNone/>
              <a:defRPr sz="2697">
                <a:solidFill>
                  <a:schemeClr val="accent5">
                    <a:lumMod val="50000"/>
                  </a:schemeClr>
                </a:solidFill>
                <a:latin typeface="Times New Roman" panose="02020603050405020304" pitchFamily="18" charset="0"/>
                <a:cs typeface="Times New Roman" panose="02020603050405020304" pitchFamily="18" charset="0"/>
              </a:defRPr>
            </a:lvl1pPr>
            <a:lvl2pPr marL="1401416" indent="-539005">
              <a:defRPr sz="2408">
                <a:latin typeface="Trebuchet MS" pitchFamily="34" charset="0"/>
              </a:defRPr>
            </a:lvl2pPr>
            <a:lvl3pPr marL="1940422" indent="-539005">
              <a:defRPr sz="2408">
                <a:latin typeface="Trebuchet MS" pitchFamily="34" charset="0"/>
              </a:defRPr>
            </a:lvl3pPr>
            <a:lvl4pPr marL="2533329" indent="-592907">
              <a:defRPr sz="2408">
                <a:latin typeface="Trebuchet MS" pitchFamily="34" charset="0"/>
              </a:defRPr>
            </a:lvl4pPr>
            <a:lvl5pPr marL="2964535" indent="-431206">
              <a:defRPr sz="240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4788176" y="18512788"/>
            <a:ext cx="13757974" cy="780887"/>
          </a:xfrm>
          <a:prstGeom prst="rect">
            <a:avLst/>
          </a:prstGeom>
          <a:noFill/>
        </p:spPr>
        <p:txBody>
          <a:bodyPr wrap="square" lIns="89551" tIns="89551" rIns="89551" bIns="89551" anchor="ctr" anchorCtr="0">
            <a:spAutoFit/>
          </a:bodyPr>
          <a:lstStyle>
            <a:lvl1pPr marL="0" indent="0" algn="ctr">
              <a:buNone/>
              <a:defRPr sz="3755"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4782902" y="19296384"/>
            <a:ext cx="13763248" cy="897605"/>
          </a:xfrm>
          <a:prstGeom prst="rect">
            <a:avLst/>
          </a:prstGeom>
        </p:spPr>
        <p:txBody>
          <a:bodyPr wrap="square" lIns="223877" tIns="223877" rIns="223877" bIns="223877">
            <a:spAutoFit/>
          </a:bodyPr>
          <a:lstStyle>
            <a:lvl1pPr marL="0" indent="0">
              <a:buNone/>
              <a:defRPr sz="2697">
                <a:solidFill>
                  <a:schemeClr val="accent5">
                    <a:lumMod val="50000"/>
                  </a:schemeClr>
                </a:solidFill>
                <a:latin typeface="Times New Roman" panose="02020603050405020304" pitchFamily="18" charset="0"/>
                <a:cs typeface="Times New Roman" panose="02020603050405020304" pitchFamily="18" charset="0"/>
              </a:defRPr>
            </a:lvl1pPr>
            <a:lvl2pPr marL="1401416" indent="-539005">
              <a:defRPr sz="2408">
                <a:latin typeface="Trebuchet MS" pitchFamily="34" charset="0"/>
              </a:defRPr>
            </a:lvl2pPr>
            <a:lvl3pPr marL="1940422" indent="-539005">
              <a:defRPr sz="2408">
                <a:latin typeface="Trebuchet MS" pitchFamily="34" charset="0"/>
              </a:defRPr>
            </a:lvl3pPr>
            <a:lvl4pPr marL="2533329" indent="-592907">
              <a:defRPr sz="2408">
                <a:latin typeface="Trebuchet MS" pitchFamily="34" charset="0"/>
              </a:defRPr>
            </a:lvl4pPr>
            <a:lvl5pPr marL="2964535" indent="-431206">
              <a:defRPr sz="240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4798845" y="33400594"/>
            <a:ext cx="13751086" cy="780887"/>
          </a:xfrm>
          <a:prstGeom prst="rect">
            <a:avLst/>
          </a:prstGeom>
          <a:noFill/>
        </p:spPr>
        <p:txBody>
          <a:bodyPr wrap="square" lIns="89551" tIns="89551" rIns="89551" bIns="89551" anchor="ctr" anchorCtr="0">
            <a:spAutoFit/>
          </a:bodyPr>
          <a:lstStyle>
            <a:lvl1pPr marL="0" indent="0" algn="ctr">
              <a:buNone/>
              <a:defRPr sz="3755"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4788176" y="34204190"/>
            <a:ext cx="13757974" cy="897605"/>
          </a:xfrm>
          <a:prstGeom prst="rect">
            <a:avLst/>
          </a:prstGeom>
        </p:spPr>
        <p:txBody>
          <a:bodyPr wrap="square" lIns="223877" tIns="223877" rIns="223877" bIns="223877">
            <a:spAutoFit/>
          </a:bodyPr>
          <a:lstStyle>
            <a:lvl1pPr marL="0" indent="0">
              <a:buNone/>
              <a:defRPr sz="2697">
                <a:solidFill>
                  <a:schemeClr val="accent5">
                    <a:lumMod val="50000"/>
                  </a:schemeClr>
                </a:solidFill>
                <a:latin typeface="Times New Roman" panose="02020603050405020304" pitchFamily="18" charset="0"/>
                <a:cs typeface="Times New Roman" panose="02020603050405020304" pitchFamily="18" charset="0"/>
              </a:defRPr>
            </a:lvl1pPr>
            <a:lvl2pPr marL="1401416" indent="-539005">
              <a:defRPr sz="2408">
                <a:latin typeface="Trebuchet MS" pitchFamily="34" charset="0"/>
              </a:defRPr>
            </a:lvl2pPr>
            <a:lvl3pPr marL="1940422" indent="-539005">
              <a:defRPr sz="2408">
                <a:latin typeface="Trebuchet MS" pitchFamily="34" charset="0"/>
              </a:defRPr>
            </a:lvl3pPr>
            <a:lvl4pPr marL="2533329" indent="-592907">
              <a:defRPr sz="2408">
                <a:latin typeface="Trebuchet MS" pitchFamily="34" charset="0"/>
              </a:defRPr>
            </a:lvl4pPr>
            <a:lvl5pPr marL="2964535" indent="-431206">
              <a:defRPr sz="2408">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0735" y="19275668"/>
            <a:ext cx="13773992" cy="897605"/>
          </a:xfrm>
          <a:prstGeom prst="rect">
            <a:avLst/>
          </a:prstGeom>
        </p:spPr>
        <p:txBody>
          <a:bodyPr wrap="square" lIns="223877" tIns="223877" rIns="223877" bIns="223877">
            <a:spAutoFit/>
          </a:bodyPr>
          <a:lstStyle>
            <a:lvl1pPr marL="0" indent="0">
              <a:buNone/>
              <a:defRPr sz="2697">
                <a:solidFill>
                  <a:schemeClr val="accent5">
                    <a:lumMod val="50000"/>
                  </a:schemeClr>
                </a:solidFill>
                <a:latin typeface="Times New Roman" panose="02020603050405020304" pitchFamily="18" charset="0"/>
                <a:cs typeface="Times New Roman" panose="02020603050405020304" pitchFamily="18" charset="0"/>
              </a:defRPr>
            </a:lvl1pPr>
            <a:lvl2pPr marL="1401416" indent="-539005">
              <a:defRPr sz="2408">
                <a:latin typeface="Trebuchet MS" pitchFamily="34" charset="0"/>
              </a:defRPr>
            </a:lvl2pPr>
            <a:lvl3pPr marL="1940422" indent="-539005">
              <a:defRPr sz="2408">
                <a:latin typeface="Trebuchet MS" pitchFamily="34" charset="0"/>
              </a:defRPr>
            </a:lvl3pPr>
            <a:lvl4pPr marL="2533329" indent="-592907">
              <a:defRPr sz="2408">
                <a:latin typeface="Trebuchet MS" pitchFamily="34" charset="0"/>
              </a:defRPr>
            </a:lvl4pPr>
            <a:lvl5pPr marL="2964535" indent="-431206">
              <a:defRPr sz="2408">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40314" y="4110881"/>
            <a:ext cx="21280160" cy="1087559"/>
          </a:xfrm>
          <a:prstGeom prst="rect">
            <a:avLst/>
          </a:prstGeom>
        </p:spPr>
        <p:txBody>
          <a:bodyPr lIns="77349" tIns="38675" rIns="77349" bIns="38675">
            <a:normAutofit/>
          </a:bodyPr>
          <a:lstStyle>
            <a:lvl1pPr marL="0" indent="0" algn="ctr">
              <a:buFontTx/>
              <a:buNone/>
              <a:defRPr sz="5200">
                <a:solidFill>
                  <a:schemeClr val="accent5">
                    <a:lumMod val="50000"/>
                  </a:schemeClr>
                </a:solidFill>
                <a:latin typeface="+mj-lt"/>
              </a:defRPr>
            </a:lvl1pPr>
            <a:lvl2pPr>
              <a:buFontTx/>
              <a:buNone/>
              <a:defRPr sz="5874"/>
            </a:lvl2pPr>
            <a:lvl3pPr>
              <a:buFontTx/>
              <a:buNone/>
              <a:defRPr sz="5874"/>
            </a:lvl3pPr>
            <a:lvl4pPr>
              <a:buFontTx/>
              <a:buNone/>
              <a:defRPr sz="5874"/>
            </a:lvl4pPr>
            <a:lvl5pPr>
              <a:buFontTx/>
              <a:buNone/>
              <a:defRPr sz="5874"/>
            </a:lvl5pPr>
          </a:lstStyle>
          <a:p>
            <a:pPr lvl="0"/>
            <a:r>
              <a:rPr lang="en-US" dirty="0"/>
              <a:t>Click here to add affiliations</a:t>
            </a:r>
          </a:p>
        </p:txBody>
      </p:sp>
      <p:sp>
        <p:nvSpPr>
          <p:cNvPr id="79" name="Text Placeholder 76"/>
          <p:cNvSpPr>
            <a:spLocks noGrp="1"/>
          </p:cNvSpPr>
          <p:nvPr>
            <p:ph type="body" sz="quarter" idx="151" hasCustomPrompt="1"/>
          </p:nvPr>
        </p:nvSpPr>
        <p:spPr>
          <a:xfrm>
            <a:off x="3940314" y="2558463"/>
            <a:ext cx="21280160" cy="1262156"/>
          </a:xfrm>
          <a:prstGeom prst="rect">
            <a:avLst/>
          </a:prstGeom>
        </p:spPr>
        <p:txBody>
          <a:bodyPr lIns="77349" tIns="38675" rIns="77349" bIns="38675" anchor="t" anchorCtr="1">
            <a:noAutofit/>
          </a:bodyPr>
          <a:lstStyle>
            <a:lvl1pPr marL="0" indent="0" algn="ctr">
              <a:buFontTx/>
              <a:buNone/>
              <a:defRPr sz="6932">
                <a:solidFill>
                  <a:schemeClr val="accent5">
                    <a:lumMod val="50000"/>
                  </a:schemeClr>
                </a:solidFill>
                <a:latin typeface="+mj-lt"/>
              </a:defRPr>
            </a:lvl1pPr>
            <a:lvl2pPr>
              <a:buFontTx/>
              <a:buNone/>
              <a:defRPr sz="5874"/>
            </a:lvl2pPr>
            <a:lvl3pPr>
              <a:buFontTx/>
              <a:buNone/>
              <a:defRPr sz="5874"/>
            </a:lvl3pPr>
            <a:lvl4pPr>
              <a:buFontTx/>
              <a:buNone/>
              <a:defRPr sz="5874"/>
            </a:lvl4pPr>
            <a:lvl5pPr>
              <a:buFontTx/>
              <a:buNone/>
              <a:defRPr sz="5874"/>
            </a:lvl5pPr>
          </a:lstStyle>
          <a:p>
            <a:pPr lvl="0"/>
            <a:r>
              <a:rPr lang="en-US" dirty="0"/>
              <a:t>Click here to add authors</a:t>
            </a:r>
          </a:p>
        </p:txBody>
      </p:sp>
      <p:sp>
        <p:nvSpPr>
          <p:cNvPr id="80" name="Text Placeholder 76"/>
          <p:cNvSpPr>
            <a:spLocks noGrp="1"/>
          </p:cNvSpPr>
          <p:nvPr>
            <p:ph type="body" sz="quarter" idx="153" hasCustomPrompt="1"/>
          </p:nvPr>
        </p:nvSpPr>
        <p:spPr>
          <a:xfrm>
            <a:off x="3940314" y="492946"/>
            <a:ext cx="21280160" cy="1775267"/>
          </a:xfrm>
          <a:prstGeom prst="rect">
            <a:avLst/>
          </a:prstGeom>
        </p:spPr>
        <p:txBody>
          <a:bodyPr lIns="77349" tIns="38675" rIns="77349" bIns="38675" anchor="t" anchorCtr="1">
            <a:normAutofit/>
          </a:bodyPr>
          <a:lstStyle>
            <a:lvl1pPr marL="0" indent="0" algn="ctr">
              <a:buFontTx/>
              <a:buNone/>
              <a:defRPr sz="9439" b="1">
                <a:solidFill>
                  <a:schemeClr val="accent5">
                    <a:lumMod val="50000"/>
                  </a:schemeClr>
                </a:solidFill>
                <a:latin typeface="+mj-lt"/>
              </a:defRPr>
            </a:lvl1pPr>
            <a:lvl2pPr>
              <a:buFontTx/>
              <a:buNone/>
              <a:defRPr sz="5874"/>
            </a:lvl2pPr>
            <a:lvl3pPr>
              <a:buFontTx/>
              <a:buNone/>
              <a:defRPr sz="5874"/>
            </a:lvl3pPr>
            <a:lvl4pPr>
              <a:buFontTx/>
              <a:buNone/>
              <a:defRPr sz="5874"/>
            </a:lvl4pPr>
            <a:lvl5pPr>
              <a:buFontTx/>
              <a:buNone/>
              <a:defRPr sz="5874"/>
            </a:lvl5pPr>
          </a:lstStyle>
          <a:p>
            <a:pPr lvl="0"/>
            <a:r>
              <a:rPr lang="en-US" dirty="0"/>
              <a:t>Click here to add title</a:t>
            </a:r>
          </a:p>
        </p:txBody>
      </p:sp>
    </p:spTree>
    <p:extLst>
      <p:ext uri="{BB962C8B-B14F-4D97-AF65-F5344CB8AC3E}">
        <p14:creationId xmlns:p14="http://schemas.microsoft.com/office/powerpoint/2010/main" val="94489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481675" y="41989163"/>
            <a:ext cx="2152336" cy="319678"/>
          </a:xfrm>
          <a:prstGeom prst="rect">
            <a:avLst/>
          </a:prstGeom>
          <a:noFill/>
          <a:ln w="9525">
            <a:noFill/>
            <a:miter lim="800000"/>
            <a:headEnd/>
            <a:tailEnd/>
          </a:ln>
          <a:effectLst/>
        </p:spPr>
        <p:txBody>
          <a:bodyPr wrap="square" lIns="86091" tIns="43037" rIns="86091" bIns="43037">
            <a:spAutoFit/>
          </a:bodyPr>
          <a:lstStyle/>
          <a:p>
            <a:pPr eaLnBrk="0" hangingPunct="0">
              <a:lnSpc>
                <a:spcPct val="65000"/>
              </a:lnSpc>
              <a:spcBef>
                <a:spcPct val="50000"/>
              </a:spcBef>
              <a:defRPr/>
            </a:pPr>
            <a:r>
              <a:rPr lang="en-US" sz="482"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63"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FC5EB3B4-7A2A-CE44-8147-7417B24DEE56}"/>
              </a:ext>
            </a:extLst>
          </p:cNvPr>
          <p:cNvGraphicFramePr>
            <a:graphicFrameLocks noGrp="1"/>
          </p:cNvGraphicFramePr>
          <p:nvPr userDrawn="1">
            <p:extLst>
              <p:ext uri="{D42A27DB-BD31-4B8C-83A1-F6EECF244321}">
                <p14:modId xmlns:p14="http://schemas.microsoft.com/office/powerpoint/2010/main" val="1069272067"/>
              </p:ext>
            </p:extLst>
          </p:nvPr>
        </p:nvGraphicFramePr>
        <p:xfrm>
          <a:off x="-12682669" y="34253"/>
          <a:ext cx="12096468" cy="43525900"/>
        </p:xfrm>
        <a:graphic>
          <a:graphicData uri="http://schemas.openxmlformats.org/drawingml/2006/table">
            <a:tbl>
              <a:tblPr firstRow="1" bandRow="1">
                <a:tableStyleId>{5C22544A-7EE6-4342-B048-85BDC9FD1C3A}</a:tableStyleId>
              </a:tblPr>
              <a:tblGrid>
                <a:gridCol w="5186868">
                  <a:extLst>
                    <a:ext uri="{9D8B030D-6E8A-4147-A177-3AD203B41FA5}">
                      <a16:colId xmlns:a16="http://schemas.microsoft.com/office/drawing/2014/main" val="20000"/>
                    </a:ext>
                  </a:extLst>
                </a:gridCol>
                <a:gridCol w="6909600">
                  <a:extLst>
                    <a:ext uri="{9D8B030D-6E8A-4147-A177-3AD203B41FA5}">
                      <a16:colId xmlns:a16="http://schemas.microsoft.com/office/drawing/2014/main" val="20001"/>
                    </a:ext>
                  </a:extLst>
                </a:gridCol>
              </a:tblGrid>
              <a:tr h="165576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76149" marR="88074"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89937">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A0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76149" marR="88074"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071131">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(841mm x 1189mm)</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marL="88074" marR="88074">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76149" marR="88074" marT="137160">
                    <a:solidFill>
                      <a:srgbClr val="010101"/>
                    </a:solidFill>
                  </a:tcPr>
                </a:tc>
                <a:extLst>
                  <a:ext uri="{0D108BD9-81ED-4DB2-BD59-A6C34878D82A}">
                    <a16:rowId xmlns:a16="http://schemas.microsoft.com/office/drawing/2014/main" val="10008"/>
                  </a:ext>
                </a:extLst>
              </a:tr>
              <a:tr h="4613954">
                <a:tc>
                  <a:txBody>
                    <a:bodyPr/>
                    <a:lstStyle/>
                    <a:p>
                      <a:endParaRPr lang="en-US" sz="2800" dirty="0">
                        <a:solidFill>
                          <a:srgbClr val="1F3A4E"/>
                        </a:solidFill>
                      </a:endParaRPr>
                    </a:p>
                  </a:txBody>
                  <a:tcPr marL="88074" marR="88074">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76149" marR="88074" marT="137160">
                    <a:solidFill>
                      <a:srgbClr val="010101"/>
                    </a:solidFill>
                  </a:tcPr>
                </a:tc>
                <a:extLst>
                  <a:ext uri="{0D108BD9-81ED-4DB2-BD59-A6C34878D82A}">
                    <a16:rowId xmlns:a16="http://schemas.microsoft.com/office/drawing/2014/main" val="10001"/>
                  </a:ext>
                </a:extLst>
              </a:tr>
              <a:tr h="28209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88074" marR="88074">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580535">
                <a:tc>
                  <a:txBody>
                    <a:bodyPr/>
                    <a:lstStyle/>
                    <a:p>
                      <a:endParaRPr lang="en-US" sz="2800" dirty="0">
                        <a:solidFill>
                          <a:srgbClr val="1F3A4E"/>
                        </a:solidFill>
                      </a:endParaRPr>
                    </a:p>
                  </a:txBody>
                  <a:tcPr marL="88074" marR="88074">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76149" marR="88074" marT="137160">
                    <a:solidFill>
                      <a:srgbClr val="010101"/>
                    </a:solidFill>
                  </a:tcPr>
                </a:tc>
                <a:extLst>
                  <a:ext uri="{0D108BD9-81ED-4DB2-BD59-A6C34878D82A}">
                    <a16:rowId xmlns:a16="http://schemas.microsoft.com/office/drawing/2014/main" val="10003"/>
                  </a:ext>
                </a:extLst>
              </a:tr>
              <a:tr h="4538017">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marL="88074" marR="88074">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049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76149" marR="88074"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42862">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76149" marR="88074"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669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76149" marR="88074"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7330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76149" marR="88074"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D0FA0136-EAEA-204C-8AE8-3866BF45EBBC}"/>
              </a:ext>
            </a:extLst>
          </p:cNvPr>
          <p:cNvGraphicFramePr>
            <a:graphicFrameLocks noGrp="1"/>
          </p:cNvGraphicFramePr>
          <p:nvPr userDrawn="1">
            <p:extLst>
              <p:ext uri="{D42A27DB-BD31-4B8C-83A1-F6EECF244321}">
                <p14:modId xmlns:p14="http://schemas.microsoft.com/office/powerpoint/2010/main" val="3313440428"/>
              </p:ext>
            </p:extLst>
          </p:nvPr>
        </p:nvGraphicFramePr>
        <p:xfrm>
          <a:off x="29643379" y="6"/>
          <a:ext cx="12143847" cy="42781749"/>
        </p:xfrm>
        <a:graphic>
          <a:graphicData uri="http://schemas.openxmlformats.org/drawingml/2006/table">
            <a:tbl>
              <a:tblPr firstRow="1" bandRow="1">
                <a:tableStyleId>{5C22544A-7EE6-4342-B048-85BDC9FD1C3A}</a:tableStyleId>
              </a:tblPr>
              <a:tblGrid>
                <a:gridCol w="4765213">
                  <a:extLst>
                    <a:ext uri="{9D8B030D-6E8A-4147-A177-3AD203B41FA5}">
                      <a16:colId xmlns:a16="http://schemas.microsoft.com/office/drawing/2014/main" val="20000"/>
                    </a:ext>
                  </a:extLst>
                </a:gridCol>
                <a:gridCol w="1431585">
                  <a:extLst>
                    <a:ext uri="{9D8B030D-6E8A-4147-A177-3AD203B41FA5}">
                      <a16:colId xmlns:a16="http://schemas.microsoft.com/office/drawing/2014/main" val="764104496"/>
                    </a:ext>
                  </a:extLst>
                </a:gridCol>
                <a:gridCol w="5947049">
                  <a:extLst>
                    <a:ext uri="{9D8B030D-6E8A-4147-A177-3AD203B41FA5}">
                      <a16:colId xmlns:a16="http://schemas.microsoft.com/office/drawing/2014/main" val="4164475170"/>
                    </a:ext>
                  </a:extLst>
                </a:gridCol>
              </a:tblGrid>
              <a:tr h="16607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76149" marR="88074"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7938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76149" marR="88074"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933721">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76149" marR="88074"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3831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76149" marR="88074"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76149" marR="88074"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58726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76149" marR="88074"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445253">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76149" marR="88074"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76149" marR="88074"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39553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76149" marR="88074"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58719">
                <a:tc gridSpan="3">
                  <a:txBody>
                    <a:bodyPr/>
                    <a:lstStyle/>
                    <a:p>
                      <a:endParaRPr lang="en-US" sz="2800" dirty="0">
                        <a:solidFill>
                          <a:srgbClr val="1F3A4E"/>
                        </a:solidFill>
                      </a:endParaRPr>
                    </a:p>
                  </a:txBody>
                  <a:tcPr marL="176149" marR="88074"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82842">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76149" marR="88074"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76149" marR="88074"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139567" rtl="0" eaLnBrk="1" latinLnBrk="0" hangingPunct="1">
        <a:spcBef>
          <a:spcPct val="0"/>
        </a:spcBef>
        <a:buNone/>
        <a:defRPr sz="8186" kern="1200">
          <a:solidFill>
            <a:schemeClr val="bg1"/>
          </a:solidFill>
          <a:latin typeface="Trebuchet MS" pitchFamily="34" charset="0"/>
          <a:ea typeface="+mj-ea"/>
          <a:cs typeface="+mj-cs"/>
        </a:defRPr>
      </a:lvl1pPr>
    </p:titleStyle>
    <p:bodyStyle>
      <a:lvl1pPr marL="1552338" indent="-1552338" algn="l" defTabSz="4139567" rtl="0" eaLnBrk="1" latinLnBrk="0" hangingPunct="1">
        <a:spcBef>
          <a:spcPct val="20000"/>
        </a:spcBef>
        <a:buFont typeface="Arial" pitchFamily="34" charset="0"/>
        <a:buChar char="•"/>
        <a:defRPr sz="14541" kern="1200">
          <a:solidFill>
            <a:schemeClr val="tx1"/>
          </a:solidFill>
          <a:latin typeface="+mn-lt"/>
          <a:ea typeface="+mn-ea"/>
          <a:cs typeface="+mn-cs"/>
        </a:defRPr>
      </a:lvl1pPr>
      <a:lvl2pPr marL="3363396" indent="-1293613" algn="l" defTabSz="4139567" rtl="0" eaLnBrk="1" latinLnBrk="0" hangingPunct="1">
        <a:spcBef>
          <a:spcPct val="20000"/>
        </a:spcBef>
        <a:buFont typeface="Arial" pitchFamily="34" charset="0"/>
        <a:buChar char="–"/>
        <a:defRPr sz="12809" kern="1200">
          <a:solidFill>
            <a:schemeClr val="tx1"/>
          </a:solidFill>
          <a:latin typeface="+mn-lt"/>
          <a:ea typeface="+mn-ea"/>
          <a:cs typeface="+mn-cs"/>
        </a:defRPr>
      </a:lvl2pPr>
      <a:lvl3pPr marL="5174458" indent="-1034894" algn="l" defTabSz="4139567" rtl="0" eaLnBrk="1" latinLnBrk="0" hangingPunct="1">
        <a:spcBef>
          <a:spcPct val="20000"/>
        </a:spcBef>
        <a:buFont typeface="Arial" pitchFamily="34" charset="0"/>
        <a:buChar char="•"/>
        <a:defRPr sz="10881" kern="1200">
          <a:solidFill>
            <a:schemeClr val="tx1"/>
          </a:solidFill>
          <a:latin typeface="+mn-lt"/>
          <a:ea typeface="+mn-ea"/>
          <a:cs typeface="+mn-cs"/>
        </a:defRPr>
      </a:lvl3pPr>
      <a:lvl4pPr marL="7244243" indent="-1034894" algn="l" defTabSz="4139567" rtl="0" eaLnBrk="1" latinLnBrk="0" hangingPunct="1">
        <a:spcBef>
          <a:spcPct val="20000"/>
        </a:spcBef>
        <a:buFont typeface="Arial" pitchFamily="34" charset="0"/>
        <a:buChar char="–"/>
        <a:defRPr sz="9149" kern="1200">
          <a:solidFill>
            <a:schemeClr val="tx1"/>
          </a:solidFill>
          <a:latin typeface="+mn-lt"/>
          <a:ea typeface="+mn-ea"/>
          <a:cs typeface="+mn-cs"/>
        </a:defRPr>
      </a:lvl4pPr>
      <a:lvl5pPr marL="9314024" indent="-1034894" algn="l" defTabSz="4139567" rtl="0" eaLnBrk="1" latinLnBrk="0" hangingPunct="1">
        <a:spcBef>
          <a:spcPct val="20000"/>
        </a:spcBef>
        <a:buFont typeface="Arial" pitchFamily="34" charset="0"/>
        <a:buChar char="»"/>
        <a:defRPr sz="9149" kern="1200">
          <a:solidFill>
            <a:schemeClr val="tx1"/>
          </a:solidFill>
          <a:latin typeface="+mn-lt"/>
          <a:ea typeface="+mn-ea"/>
          <a:cs typeface="+mn-cs"/>
        </a:defRPr>
      </a:lvl5pPr>
      <a:lvl6pPr marL="11383807" indent="-1034894" algn="l" defTabSz="4139567" rtl="0" eaLnBrk="1" latinLnBrk="0" hangingPunct="1">
        <a:spcBef>
          <a:spcPct val="20000"/>
        </a:spcBef>
        <a:buFont typeface="Arial" pitchFamily="34" charset="0"/>
        <a:buChar char="•"/>
        <a:defRPr sz="9149" kern="1200">
          <a:solidFill>
            <a:schemeClr val="tx1"/>
          </a:solidFill>
          <a:latin typeface="+mn-lt"/>
          <a:ea typeface="+mn-ea"/>
          <a:cs typeface="+mn-cs"/>
        </a:defRPr>
      </a:lvl6pPr>
      <a:lvl7pPr marL="13453590" indent="-1034894" algn="l" defTabSz="4139567" rtl="0" eaLnBrk="1" latinLnBrk="0" hangingPunct="1">
        <a:spcBef>
          <a:spcPct val="20000"/>
        </a:spcBef>
        <a:buFont typeface="Arial" pitchFamily="34" charset="0"/>
        <a:buChar char="•"/>
        <a:defRPr sz="9149" kern="1200">
          <a:solidFill>
            <a:schemeClr val="tx1"/>
          </a:solidFill>
          <a:latin typeface="+mn-lt"/>
          <a:ea typeface="+mn-ea"/>
          <a:cs typeface="+mn-cs"/>
        </a:defRPr>
      </a:lvl7pPr>
      <a:lvl8pPr marL="15523374" indent="-1034894" algn="l" defTabSz="4139567" rtl="0" eaLnBrk="1" latinLnBrk="0" hangingPunct="1">
        <a:spcBef>
          <a:spcPct val="20000"/>
        </a:spcBef>
        <a:buFont typeface="Arial" pitchFamily="34" charset="0"/>
        <a:buChar char="•"/>
        <a:defRPr sz="9149" kern="1200">
          <a:solidFill>
            <a:schemeClr val="tx1"/>
          </a:solidFill>
          <a:latin typeface="+mn-lt"/>
          <a:ea typeface="+mn-ea"/>
          <a:cs typeface="+mn-cs"/>
        </a:defRPr>
      </a:lvl8pPr>
      <a:lvl9pPr marL="17593156" indent="-1034894" algn="l" defTabSz="4139567" rtl="0" eaLnBrk="1" latinLnBrk="0" hangingPunct="1">
        <a:spcBef>
          <a:spcPct val="20000"/>
        </a:spcBef>
        <a:buFont typeface="Arial" pitchFamily="34" charset="0"/>
        <a:buChar char="•"/>
        <a:defRPr sz="9149" kern="1200">
          <a:solidFill>
            <a:schemeClr val="tx1"/>
          </a:solidFill>
          <a:latin typeface="+mn-lt"/>
          <a:ea typeface="+mn-ea"/>
          <a:cs typeface="+mn-cs"/>
        </a:defRPr>
      </a:lvl9pPr>
    </p:bodyStyle>
    <p:otherStyle>
      <a:defPPr>
        <a:defRPr lang="en-US"/>
      </a:defPPr>
      <a:lvl1pPr marL="0" algn="l" defTabSz="4139567" rtl="0" eaLnBrk="1" latinLnBrk="0" hangingPunct="1">
        <a:defRPr sz="8186" kern="1200">
          <a:solidFill>
            <a:schemeClr val="tx1"/>
          </a:solidFill>
          <a:latin typeface="+mn-lt"/>
          <a:ea typeface="+mn-ea"/>
          <a:cs typeface="+mn-cs"/>
        </a:defRPr>
      </a:lvl1pPr>
      <a:lvl2pPr marL="2069784" algn="l" defTabSz="4139567" rtl="0" eaLnBrk="1" latinLnBrk="0" hangingPunct="1">
        <a:defRPr sz="8186" kern="1200">
          <a:solidFill>
            <a:schemeClr val="tx1"/>
          </a:solidFill>
          <a:latin typeface="+mn-lt"/>
          <a:ea typeface="+mn-ea"/>
          <a:cs typeface="+mn-cs"/>
        </a:defRPr>
      </a:lvl2pPr>
      <a:lvl3pPr marL="4139567" algn="l" defTabSz="4139567" rtl="0" eaLnBrk="1" latinLnBrk="0" hangingPunct="1">
        <a:defRPr sz="8186" kern="1200">
          <a:solidFill>
            <a:schemeClr val="tx1"/>
          </a:solidFill>
          <a:latin typeface="+mn-lt"/>
          <a:ea typeface="+mn-ea"/>
          <a:cs typeface="+mn-cs"/>
        </a:defRPr>
      </a:lvl3pPr>
      <a:lvl4pPr marL="6209349" algn="l" defTabSz="4139567" rtl="0" eaLnBrk="1" latinLnBrk="0" hangingPunct="1">
        <a:defRPr sz="8186" kern="1200">
          <a:solidFill>
            <a:schemeClr val="tx1"/>
          </a:solidFill>
          <a:latin typeface="+mn-lt"/>
          <a:ea typeface="+mn-ea"/>
          <a:cs typeface="+mn-cs"/>
        </a:defRPr>
      </a:lvl4pPr>
      <a:lvl5pPr marL="8279132" algn="l" defTabSz="4139567" rtl="0" eaLnBrk="1" latinLnBrk="0" hangingPunct="1">
        <a:defRPr sz="8186" kern="1200">
          <a:solidFill>
            <a:schemeClr val="tx1"/>
          </a:solidFill>
          <a:latin typeface="+mn-lt"/>
          <a:ea typeface="+mn-ea"/>
          <a:cs typeface="+mn-cs"/>
        </a:defRPr>
      </a:lvl5pPr>
      <a:lvl6pPr marL="10348917" algn="l" defTabSz="4139567" rtl="0" eaLnBrk="1" latinLnBrk="0" hangingPunct="1">
        <a:defRPr sz="8186" kern="1200">
          <a:solidFill>
            <a:schemeClr val="tx1"/>
          </a:solidFill>
          <a:latin typeface="+mn-lt"/>
          <a:ea typeface="+mn-ea"/>
          <a:cs typeface="+mn-cs"/>
        </a:defRPr>
      </a:lvl6pPr>
      <a:lvl7pPr marL="12418702" algn="l" defTabSz="4139567" rtl="0" eaLnBrk="1" latinLnBrk="0" hangingPunct="1">
        <a:defRPr sz="8186" kern="1200">
          <a:solidFill>
            <a:schemeClr val="tx1"/>
          </a:solidFill>
          <a:latin typeface="+mn-lt"/>
          <a:ea typeface="+mn-ea"/>
          <a:cs typeface="+mn-cs"/>
        </a:defRPr>
      </a:lvl7pPr>
      <a:lvl8pPr marL="14488483" algn="l" defTabSz="4139567" rtl="0" eaLnBrk="1" latinLnBrk="0" hangingPunct="1">
        <a:defRPr sz="8186" kern="1200">
          <a:solidFill>
            <a:schemeClr val="tx1"/>
          </a:solidFill>
          <a:latin typeface="+mn-lt"/>
          <a:ea typeface="+mn-ea"/>
          <a:cs typeface="+mn-cs"/>
        </a:defRPr>
      </a:lvl8pPr>
      <a:lvl9pPr marL="16558267" algn="l" defTabSz="4139567" rtl="0" eaLnBrk="1" latinLnBrk="0" hangingPunct="1">
        <a:defRPr sz="818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481" userDrawn="1">
          <p15:clr>
            <a:srgbClr val="F26B43"/>
          </p15:clr>
        </p15:guide>
        <p15:guide id="2" pos="91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481675" y="41989163"/>
            <a:ext cx="2152336" cy="319678"/>
          </a:xfrm>
          <a:prstGeom prst="rect">
            <a:avLst/>
          </a:prstGeom>
          <a:noFill/>
          <a:ln w="9525">
            <a:noFill/>
            <a:miter lim="800000"/>
            <a:headEnd/>
            <a:tailEnd/>
          </a:ln>
          <a:effectLst/>
        </p:spPr>
        <p:txBody>
          <a:bodyPr wrap="square" lIns="86091" tIns="43037" rIns="86091" bIns="43037">
            <a:spAutoFit/>
          </a:bodyPr>
          <a:lstStyle/>
          <a:p>
            <a:pPr eaLnBrk="0" hangingPunct="0">
              <a:lnSpc>
                <a:spcPct val="65000"/>
              </a:lnSpc>
              <a:spcBef>
                <a:spcPct val="50000"/>
              </a:spcBef>
              <a:defRPr/>
            </a:pPr>
            <a:r>
              <a:rPr lang="en-US" sz="482"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63"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45078125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139567" rtl="0" eaLnBrk="1" latinLnBrk="0" hangingPunct="1">
        <a:spcBef>
          <a:spcPct val="0"/>
        </a:spcBef>
        <a:buNone/>
        <a:defRPr sz="8186" kern="1200">
          <a:solidFill>
            <a:schemeClr val="bg1"/>
          </a:solidFill>
          <a:latin typeface="Trebuchet MS" pitchFamily="34" charset="0"/>
          <a:ea typeface="+mj-ea"/>
          <a:cs typeface="+mj-cs"/>
        </a:defRPr>
      </a:lvl1pPr>
    </p:titleStyle>
    <p:bodyStyle>
      <a:lvl1pPr marL="1552338" indent="-1552338" algn="l" defTabSz="4139567" rtl="0" eaLnBrk="1" latinLnBrk="0" hangingPunct="1">
        <a:spcBef>
          <a:spcPct val="20000"/>
        </a:spcBef>
        <a:buFont typeface="Arial" pitchFamily="34" charset="0"/>
        <a:buChar char="•"/>
        <a:defRPr sz="14541" kern="1200">
          <a:solidFill>
            <a:schemeClr val="tx1"/>
          </a:solidFill>
          <a:latin typeface="+mn-lt"/>
          <a:ea typeface="+mn-ea"/>
          <a:cs typeface="+mn-cs"/>
        </a:defRPr>
      </a:lvl1pPr>
      <a:lvl2pPr marL="3363396" indent="-1293613" algn="l" defTabSz="4139567" rtl="0" eaLnBrk="1" latinLnBrk="0" hangingPunct="1">
        <a:spcBef>
          <a:spcPct val="20000"/>
        </a:spcBef>
        <a:buFont typeface="Arial" pitchFamily="34" charset="0"/>
        <a:buChar char="–"/>
        <a:defRPr sz="12809" kern="1200">
          <a:solidFill>
            <a:schemeClr val="tx1"/>
          </a:solidFill>
          <a:latin typeface="+mn-lt"/>
          <a:ea typeface="+mn-ea"/>
          <a:cs typeface="+mn-cs"/>
        </a:defRPr>
      </a:lvl2pPr>
      <a:lvl3pPr marL="5174458" indent="-1034894" algn="l" defTabSz="4139567" rtl="0" eaLnBrk="1" latinLnBrk="0" hangingPunct="1">
        <a:spcBef>
          <a:spcPct val="20000"/>
        </a:spcBef>
        <a:buFont typeface="Arial" pitchFamily="34" charset="0"/>
        <a:buChar char="•"/>
        <a:defRPr sz="10881" kern="1200">
          <a:solidFill>
            <a:schemeClr val="tx1"/>
          </a:solidFill>
          <a:latin typeface="+mn-lt"/>
          <a:ea typeface="+mn-ea"/>
          <a:cs typeface="+mn-cs"/>
        </a:defRPr>
      </a:lvl3pPr>
      <a:lvl4pPr marL="7244243" indent="-1034894" algn="l" defTabSz="4139567" rtl="0" eaLnBrk="1" latinLnBrk="0" hangingPunct="1">
        <a:spcBef>
          <a:spcPct val="20000"/>
        </a:spcBef>
        <a:buFont typeface="Arial" pitchFamily="34" charset="0"/>
        <a:buChar char="–"/>
        <a:defRPr sz="9149" kern="1200">
          <a:solidFill>
            <a:schemeClr val="tx1"/>
          </a:solidFill>
          <a:latin typeface="+mn-lt"/>
          <a:ea typeface="+mn-ea"/>
          <a:cs typeface="+mn-cs"/>
        </a:defRPr>
      </a:lvl4pPr>
      <a:lvl5pPr marL="9314024" indent="-1034894" algn="l" defTabSz="4139567" rtl="0" eaLnBrk="1" latinLnBrk="0" hangingPunct="1">
        <a:spcBef>
          <a:spcPct val="20000"/>
        </a:spcBef>
        <a:buFont typeface="Arial" pitchFamily="34" charset="0"/>
        <a:buChar char="»"/>
        <a:defRPr sz="9149" kern="1200">
          <a:solidFill>
            <a:schemeClr val="tx1"/>
          </a:solidFill>
          <a:latin typeface="+mn-lt"/>
          <a:ea typeface="+mn-ea"/>
          <a:cs typeface="+mn-cs"/>
        </a:defRPr>
      </a:lvl5pPr>
      <a:lvl6pPr marL="11383807" indent="-1034894" algn="l" defTabSz="4139567" rtl="0" eaLnBrk="1" latinLnBrk="0" hangingPunct="1">
        <a:spcBef>
          <a:spcPct val="20000"/>
        </a:spcBef>
        <a:buFont typeface="Arial" pitchFamily="34" charset="0"/>
        <a:buChar char="•"/>
        <a:defRPr sz="9149" kern="1200">
          <a:solidFill>
            <a:schemeClr val="tx1"/>
          </a:solidFill>
          <a:latin typeface="+mn-lt"/>
          <a:ea typeface="+mn-ea"/>
          <a:cs typeface="+mn-cs"/>
        </a:defRPr>
      </a:lvl6pPr>
      <a:lvl7pPr marL="13453590" indent="-1034894" algn="l" defTabSz="4139567" rtl="0" eaLnBrk="1" latinLnBrk="0" hangingPunct="1">
        <a:spcBef>
          <a:spcPct val="20000"/>
        </a:spcBef>
        <a:buFont typeface="Arial" pitchFamily="34" charset="0"/>
        <a:buChar char="•"/>
        <a:defRPr sz="9149" kern="1200">
          <a:solidFill>
            <a:schemeClr val="tx1"/>
          </a:solidFill>
          <a:latin typeface="+mn-lt"/>
          <a:ea typeface="+mn-ea"/>
          <a:cs typeface="+mn-cs"/>
        </a:defRPr>
      </a:lvl7pPr>
      <a:lvl8pPr marL="15523374" indent="-1034894" algn="l" defTabSz="4139567" rtl="0" eaLnBrk="1" latinLnBrk="0" hangingPunct="1">
        <a:spcBef>
          <a:spcPct val="20000"/>
        </a:spcBef>
        <a:buFont typeface="Arial" pitchFamily="34" charset="0"/>
        <a:buChar char="•"/>
        <a:defRPr sz="9149" kern="1200">
          <a:solidFill>
            <a:schemeClr val="tx1"/>
          </a:solidFill>
          <a:latin typeface="+mn-lt"/>
          <a:ea typeface="+mn-ea"/>
          <a:cs typeface="+mn-cs"/>
        </a:defRPr>
      </a:lvl8pPr>
      <a:lvl9pPr marL="17593156" indent="-1034894" algn="l" defTabSz="4139567" rtl="0" eaLnBrk="1" latinLnBrk="0" hangingPunct="1">
        <a:spcBef>
          <a:spcPct val="20000"/>
        </a:spcBef>
        <a:buFont typeface="Arial" pitchFamily="34" charset="0"/>
        <a:buChar char="•"/>
        <a:defRPr sz="9149" kern="1200">
          <a:solidFill>
            <a:schemeClr val="tx1"/>
          </a:solidFill>
          <a:latin typeface="+mn-lt"/>
          <a:ea typeface="+mn-ea"/>
          <a:cs typeface="+mn-cs"/>
        </a:defRPr>
      </a:lvl9pPr>
    </p:bodyStyle>
    <p:otherStyle>
      <a:defPPr>
        <a:defRPr lang="en-US"/>
      </a:defPPr>
      <a:lvl1pPr marL="0" algn="l" defTabSz="4139567" rtl="0" eaLnBrk="1" latinLnBrk="0" hangingPunct="1">
        <a:defRPr sz="8186" kern="1200">
          <a:solidFill>
            <a:schemeClr val="tx1"/>
          </a:solidFill>
          <a:latin typeface="+mn-lt"/>
          <a:ea typeface="+mn-ea"/>
          <a:cs typeface="+mn-cs"/>
        </a:defRPr>
      </a:lvl1pPr>
      <a:lvl2pPr marL="2069784" algn="l" defTabSz="4139567" rtl="0" eaLnBrk="1" latinLnBrk="0" hangingPunct="1">
        <a:defRPr sz="8186" kern="1200">
          <a:solidFill>
            <a:schemeClr val="tx1"/>
          </a:solidFill>
          <a:latin typeface="+mn-lt"/>
          <a:ea typeface="+mn-ea"/>
          <a:cs typeface="+mn-cs"/>
        </a:defRPr>
      </a:lvl2pPr>
      <a:lvl3pPr marL="4139567" algn="l" defTabSz="4139567" rtl="0" eaLnBrk="1" latinLnBrk="0" hangingPunct="1">
        <a:defRPr sz="8186" kern="1200">
          <a:solidFill>
            <a:schemeClr val="tx1"/>
          </a:solidFill>
          <a:latin typeface="+mn-lt"/>
          <a:ea typeface="+mn-ea"/>
          <a:cs typeface="+mn-cs"/>
        </a:defRPr>
      </a:lvl3pPr>
      <a:lvl4pPr marL="6209349" algn="l" defTabSz="4139567" rtl="0" eaLnBrk="1" latinLnBrk="0" hangingPunct="1">
        <a:defRPr sz="8186" kern="1200">
          <a:solidFill>
            <a:schemeClr val="tx1"/>
          </a:solidFill>
          <a:latin typeface="+mn-lt"/>
          <a:ea typeface="+mn-ea"/>
          <a:cs typeface="+mn-cs"/>
        </a:defRPr>
      </a:lvl4pPr>
      <a:lvl5pPr marL="8279132" algn="l" defTabSz="4139567" rtl="0" eaLnBrk="1" latinLnBrk="0" hangingPunct="1">
        <a:defRPr sz="8186" kern="1200">
          <a:solidFill>
            <a:schemeClr val="tx1"/>
          </a:solidFill>
          <a:latin typeface="+mn-lt"/>
          <a:ea typeface="+mn-ea"/>
          <a:cs typeface="+mn-cs"/>
        </a:defRPr>
      </a:lvl5pPr>
      <a:lvl6pPr marL="10348917" algn="l" defTabSz="4139567" rtl="0" eaLnBrk="1" latinLnBrk="0" hangingPunct="1">
        <a:defRPr sz="8186" kern="1200">
          <a:solidFill>
            <a:schemeClr val="tx1"/>
          </a:solidFill>
          <a:latin typeface="+mn-lt"/>
          <a:ea typeface="+mn-ea"/>
          <a:cs typeface="+mn-cs"/>
        </a:defRPr>
      </a:lvl6pPr>
      <a:lvl7pPr marL="12418702" algn="l" defTabSz="4139567" rtl="0" eaLnBrk="1" latinLnBrk="0" hangingPunct="1">
        <a:defRPr sz="8186" kern="1200">
          <a:solidFill>
            <a:schemeClr val="tx1"/>
          </a:solidFill>
          <a:latin typeface="+mn-lt"/>
          <a:ea typeface="+mn-ea"/>
          <a:cs typeface="+mn-cs"/>
        </a:defRPr>
      </a:lvl7pPr>
      <a:lvl8pPr marL="14488483" algn="l" defTabSz="4139567" rtl="0" eaLnBrk="1" latinLnBrk="0" hangingPunct="1">
        <a:defRPr sz="8186" kern="1200">
          <a:solidFill>
            <a:schemeClr val="tx1"/>
          </a:solidFill>
          <a:latin typeface="+mn-lt"/>
          <a:ea typeface="+mn-ea"/>
          <a:cs typeface="+mn-cs"/>
        </a:defRPr>
      </a:lvl8pPr>
      <a:lvl9pPr marL="16558267" algn="l" defTabSz="4139567" rtl="0" eaLnBrk="1" latinLnBrk="0" hangingPunct="1">
        <a:defRPr sz="81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ext Placeholder 333"/>
          <p:cNvSpPr>
            <a:spLocks noGrp="1"/>
          </p:cNvSpPr>
          <p:nvPr>
            <p:ph type="body" sz="quarter" idx="10"/>
          </p:nvPr>
        </p:nvSpPr>
        <p:spPr>
          <a:xfrm>
            <a:off x="863600" y="6390208"/>
            <a:ext cx="27433588" cy="867177"/>
          </a:xfrm>
        </p:spPr>
        <p:txBody>
          <a:bodyPr/>
          <a:lstStyle/>
          <a:p>
            <a:r>
              <a:rPr lang="en-US" dirty="0"/>
              <a:t>Insert text / tables  / images here</a:t>
            </a:r>
          </a:p>
        </p:txBody>
      </p:sp>
      <p:sp>
        <p:nvSpPr>
          <p:cNvPr id="383" name="Text Placeholder 382"/>
          <p:cNvSpPr>
            <a:spLocks noGrp="1"/>
          </p:cNvSpPr>
          <p:nvPr>
            <p:ph type="body" sz="quarter" idx="150"/>
          </p:nvPr>
        </p:nvSpPr>
        <p:spPr>
          <a:xfrm>
            <a:off x="863601" y="4794893"/>
            <a:ext cx="27433588" cy="1087559"/>
          </a:xfrm>
        </p:spPr>
        <p:txBody>
          <a:bodyPr>
            <a:normAutofit/>
          </a:bodyPr>
          <a:lstStyle/>
          <a:p>
            <a:endParaRPr lang="en-US" sz="4400" dirty="0">
              <a:solidFill>
                <a:schemeClr val="accent5">
                  <a:lumMod val="50000"/>
                </a:schemeClr>
              </a:solidFill>
            </a:endParaRPr>
          </a:p>
        </p:txBody>
      </p:sp>
      <p:sp>
        <p:nvSpPr>
          <p:cNvPr id="384" name="Text Placeholder 383"/>
          <p:cNvSpPr>
            <a:spLocks noGrp="1"/>
          </p:cNvSpPr>
          <p:nvPr>
            <p:ph type="body" sz="quarter" idx="151"/>
          </p:nvPr>
        </p:nvSpPr>
        <p:spPr>
          <a:xfrm>
            <a:off x="863600" y="3255983"/>
            <a:ext cx="27433588" cy="1262156"/>
          </a:xfrm>
        </p:spPr>
        <p:txBody>
          <a:bodyPr>
            <a:normAutofit/>
          </a:bodyPr>
          <a:lstStyle/>
          <a:p>
            <a:endParaRPr lang="en-US" sz="5400" dirty="0">
              <a:solidFill>
                <a:schemeClr val="accent5">
                  <a:lumMod val="50000"/>
                </a:schemeClr>
              </a:solidFill>
            </a:endParaRPr>
          </a:p>
        </p:txBody>
      </p:sp>
      <p:sp>
        <p:nvSpPr>
          <p:cNvPr id="385" name="Text Placeholder 384"/>
          <p:cNvSpPr>
            <a:spLocks noGrp="1"/>
          </p:cNvSpPr>
          <p:nvPr>
            <p:ph type="body" sz="quarter" idx="153"/>
          </p:nvPr>
        </p:nvSpPr>
        <p:spPr>
          <a:xfrm>
            <a:off x="3940314" y="492946"/>
            <a:ext cx="21280160" cy="2486283"/>
          </a:xfrm>
        </p:spPr>
        <p:txBody>
          <a:bodyPr>
            <a:normAutofit/>
          </a:bodyPr>
          <a:lstStyle/>
          <a:p>
            <a:r>
              <a:rPr lang="en-US" sz="8800" dirty="0">
                <a:solidFill>
                  <a:schemeClr val="tx1"/>
                </a:solidFill>
              </a:rPr>
              <a:t>ABSTRACT</a:t>
            </a:r>
            <a:r>
              <a:rPr lang="en-US" sz="8800" dirty="0"/>
              <a:t> </a:t>
            </a:r>
            <a:r>
              <a:rPr lang="en-US" sz="8800" dirty="0">
                <a:solidFill>
                  <a:schemeClr val="tx1"/>
                </a:solidFill>
              </a:rPr>
              <a:t>TITLE</a:t>
            </a:r>
            <a:endParaRPr lang="en-US" sz="8800" b="1" dirty="0">
              <a:solidFill>
                <a:schemeClr val="tx1"/>
              </a:solidFill>
            </a:endParaRPr>
          </a:p>
        </p:txBody>
      </p:sp>
      <p:pic>
        <p:nvPicPr>
          <p:cNvPr id="3" name="Picture 2">
            <a:extLst>
              <a:ext uri="{FF2B5EF4-FFF2-40B4-BE49-F238E27FC236}">
                <a16:creationId xmlns:a16="http://schemas.microsoft.com/office/drawing/2014/main" id="{6A7D3A07-C8B9-BC22-0AB7-A9C0580D1EA2}"/>
              </a:ext>
            </a:extLst>
          </p:cNvPr>
          <p:cNvPicPr>
            <a:picLocks noChangeAspect="1"/>
          </p:cNvPicPr>
          <p:nvPr/>
        </p:nvPicPr>
        <p:blipFill>
          <a:blip r:embed="rId3"/>
          <a:stretch>
            <a:fillRect/>
          </a:stretch>
        </p:blipFill>
        <p:spPr>
          <a:xfrm>
            <a:off x="788582" y="693646"/>
            <a:ext cx="3327519" cy="1496266"/>
          </a:xfrm>
          <a:prstGeom prst="rect">
            <a:avLst/>
          </a:prstGeom>
        </p:spPr>
      </p:pic>
    </p:spTree>
    <p:extLst>
      <p:ext uri="{BB962C8B-B14F-4D97-AF65-F5344CB8AC3E}">
        <p14:creationId xmlns:p14="http://schemas.microsoft.com/office/powerpoint/2010/main" val="3874869272"/>
      </p:ext>
    </p:extLst>
  </p:cSld>
  <p:clrMapOvr>
    <a:masterClrMapping/>
  </p:clrMapOvr>
</p:sld>
</file>

<file path=ppt/theme/theme1.xml><?xml version="1.0" encoding="utf-8"?>
<a:theme xmlns:a="http://schemas.openxmlformats.org/drawingml/2006/main" name="100CMx140CM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1576</TotalTime>
  <Words>10</Words>
  <Application>Microsoft Office PowerPoint</Application>
  <PresentationFormat>Custom</PresentationFormat>
  <Paragraphs>3</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100CMx140CM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A0 PowerPoint Presentation</dc:title>
  <dc:subject>Research poster presentation template</dc:subject>
  <dc:creator>PosterPresentations.com</dc:creator>
  <cp:keywords>A0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Lizl Fyffe</cp:lastModifiedBy>
  <cp:revision>41</cp:revision>
  <dcterms:created xsi:type="dcterms:W3CDTF">2012-02-10T00:21:22Z</dcterms:created>
  <dcterms:modified xsi:type="dcterms:W3CDTF">2025-05-21T09:54:49Z</dcterms:modified>
  <cp:category>Research poster templates</cp:category>
</cp:coreProperties>
</file>