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handoutMasterIdLst>
    <p:handoutMasterId r:id="rId4"/>
  </p:handoutMasterIdLst>
  <p:sldIdLst>
    <p:sldId id="266" r:id="rId2"/>
  </p:sldIdLst>
  <p:sldSz cx="18000663" cy="31680150"/>
  <p:notesSz cx="6858000" cy="9144000"/>
  <p:defaultTextStyle>
    <a:defPPr marL="0" marR="0" indent="0" algn="l" defTabSz="646201" rtl="0" fontAlgn="auto" latinLnBrk="1" hangingPunct="0">
      <a:lnSpc>
        <a:spcPct val="100000"/>
      </a:lnSpc>
      <a:spcBef>
        <a:spcPts val="0"/>
      </a:spcBef>
      <a:spcAft>
        <a:spcPts val="0"/>
      </a:spcAft>
      <a:buClrTx/>
      <a:buSzTx/>
      <a:buFontTx/>
      <a:buNone/>
      <a:tabLst/>
      <a:defRPr kumimoji="0" sz="1273" b="0" i="0" u="none" strike="noStrike" cap="none" spc="0" normalizeH="0" baseline="0">
        <a:ln>
          <a:noFill/>
        </a:ln>
        <a:solidFill>
          <a:srgbClr val="000000"/>
        </a:solidFill>
        <a:effectLst/>
        <a:uFillTx/>
      </a:defRPr>
    </a:defPPr>
    <a:lvl1pPr marL="0" marR="0" indent="0" algn="l" defTabSz="2979108" rtl="0" fontAlgn="auto" latinLnBrk="0" hangingPunct="0">
      <a:lnSpc>
        <a:spcPct val="100000"/>
      </a:lnSpc>
      <a:spcBef>
        <a:spcPts val="496"/>
      </a:spcBef>
      <a:spcAft>
        <a:spcPts val="0"/>
      </a:spcAft>
      <a:buClrTx/>
      <a:buSzTx/>
      <a:buFontTx/>
      <a:buNone/>
      <a:tabLst/>
      <a:defRPr kumimoji="0" sz="2119" b="0" i="0" u="none" strike="noStrike" cap="none" spc="0" normalizeH="0" baseline="0">
        <a:ln>
          <a:noFill/>
        </a:ln>
        <a:solidFill>
          <a:srgbClr val="000000"/>
        </a:solidFill>
        <a:effectLst/>
        <a:uFillTx/>
        <a:latin typeface="Arial"/>
        <a:ea typeface="Arial"/>
        <a:cs typeface="Arial"/>
        <a:sym typeface="Arial"/>
      </a:defRPr>
    </a:lvl1pPr>
    <a:lvl2pPr marL="1142245" marR="0" indent="-478593" algn="l" defTabSz="2979108" rtl="0" fontAlgn="auto" latinLnBrk="0" hangingPunct="0">
      <a:lnSpc>
        <a:spcPct val="100000"/>
      </a:lnSpc>
      <a:spcBef>
        <a:spcPts val="496"/>
      </a:spcBef>
      <a:spcAft>
        <a:spcPts val="0"/>
      </a:spcAft>
      <a:buClrTx/>
      <a:buSzPct val="100000"/>
      <a:buFontTx/>
      <a:buChar char="–"/>
      <a:tabLst/>
      <a:defRPr kumimoji="0" sz="2119" b="0" i="0" u="none" strike="noStrike" cap="none" spc="0" normalizeH="0" baseline="0">
        <a:ln>
          <a:noFill/>
        </a:ln>
        <a:solidFill>
          <a:srgbClr val="000000"/>
        </a:solidFill>
        <a:effectLst/>
        <a:uFillTx/>
        <a:latin typeface="Arial"/>
        <a:ea typeface="Arial"/>
        <a:cs typeface="Arial"/>
        <a:sym typeface="Arial"/>
      </a:defRPr>
    </a:lvl2pPr>
    <a:lvl3pPr marL="1557024" marR="0" indent="-478593" algn="l" defTabSz="2979108" rtl="0" fontAlgn="auto" latinLnBrk="0" hangingPunct="0">
      <a:lnSpc>
        <a:spcPct val="100000"/>
      </a:lnSpc>
      <a:spcBef>
        <a:spcPts val="496"/>
      </a:spcBef>
      <a:spcAft>
        <a:spcPts val="0"/>
      </a:spcAft>
      <a:buClrTx/>
      <a:buSzPct val="100000"/>
      <a:buFontTx/>
      <a:buChar char="•"/>
      <a:tabLst/>
      <a:defRPr kumimoji="0" sz="2119" b="0" i="0" u="none" strike="noStrike" cap="none" spc="0" normalizeH="0" baseline="0">
        <a:ln>
          <a:noFill/>
        </a:ln>
        <a:solidFill>
          <a:srgbClr val="000000"/>
        </a:solidFill>
        <a:effectLst/>
        <a:uFillTx/>
        <a:latin typeface="Arial"/>
        <a:ea typeface="Arial"/>
        <a:cs typeface="Arial"/>
        <a:sym typeface="Arial"/>
      </a:defRPr>
    </a:lvl3pPr>
    <a:lvl4pPr marL="2019661" marR="0" indent="-526451" algn="l" defTabSz="2979108" rtl="0" fontAlgn="auto" latinLnBrk="0" hangingPunct="0">
      <a:lnSpc>
        <a:spcPct val="100000"/>
      </a:lnSpc>
      <a:spcBef>
        <a:spcPts val="496"/>
      </a:spcBef>
      <a:spcAft>
        <a:spcPts val="0"/>
      </a:spcAft>
      <a:buClrTx/>
      <a:buSzPct val="100000"/>
      <a:buFontTx/>
      <a:buChar char="–"/>
      <a:tabLst/>
      <a:defRPr kumimoji="0" sz="2119" b="0" i="0" u="none" strike="noStrike" cap="none" spc="0" normalizeH="0" baseline="0">
        <a:ln>
          <a:noFill/>
        </a:ln>
        <a:solidFill>
          <a:srgbClr val="000000"/>
        </a:solidFill>
        <a:effectLst/>
        <a:uFillTx/>
        <a:latin typeface="Arial"/>
        <a:ea typeface="Arial"/>
        <a:cs typeface="Arial"/>
        <a:sym typeface="Arial"/>
      </a:defRPr>
    </a:lvl4pPr>
    <a:lvl5pPr marL="2332344" marR="0" indent="-382875" algn="l" defTabSz="2979108" rtl="0" fontAlgn="auto" latinLnBrk="0" hangingPunct="0">
      <a:lnSpc>
        <a:spcPct val="100000"/>
      </a:lnSpc>
      <a:spcBef>
        <a:spcPts val="496"/>
      </a:spcBef>
      <a:spcAft>
        <a:spcPts val="0"/>
      </a:spcAft>
      <a:buClrTx/>
      <a:buSzPct val="100000"/>
      <a:buFontTx/>
      <a:buChar char="»"/>
      <a:tabLst/>
      <a:defRPr kumimoji="0" sz="2119" b="0" i="0" u="none" strike="noStrike" cap="none" spc="0" normalizeH="0" baseline="0">
        <a:ln>
          <a:noFill/>
        </a:ln>
        <a:solidFill>
          <a:srgbClr val="000000"/>
        </a:solidFill>
        <a:effectLst/>
        <a:uFillTx/>
        <a:latin typeface="Arial"/>
        <a:ea typeface="Arial"/>
        <a:cs typeface="Arial"/>
        <a:sym typeface="Arial"/>
      </a:defRPr>
    </a:lvl5pPr>
    <a:lvl6pPr marL="7690638" marR="0" indent="-242863" algn="l" defTabSz="2979108" rtl="0" fontAlgn="auto" latinLnBrk="0" hangingPunct="0">
      <a:lnSpc>
        <a:spcPct val="100000"/>
      </a:lnSpc>
      <a:spcBef>
        <a:spcPts val="496"/>
      </a:spcBef>
      <a:spcAft>
        <a:spcPts val="0"/>
      </a:spcAft>
      <a:buClrTx/>
      <a:buSzPct val="100000"/>
      <a:buFontTx/>
      <a:buChar char="•"/>
      <a:tabLst/>
      <a:defRPr kumimoji="0" sz="2119" b="0" i="0" u="none" strike="noStrike" cap="none" spc="0" normalizeH="0" baseline="0">
        <a:ln>
          <a:noFill/>
        </a:ln>
        <a:solidFill>
          <a:srgbClr val="000000"/>
        </a:solidFill>
        <a:effectLst/>
        <a:uFillTx/>
        <a:latin typeface="Arial"/>
        <a:ea typeface="Arial"/>
        <a:cs typeface="Arial"/>
        <a:sym typeface="Arial"/>
      </a:defRPr>
    </a:lvl6pPr>
    <a:lvl7pPr marL="9180191" marR="0" indent="-242863" algn="l" defTabSz="2979108" rtl="0" fontAlgn="auto" latinLnBrk="0" hangingPunct="0">
      <a:lnSpc>
        <a:spcPct val="100000"/>
      </a:lnSpc>
      <a:spcBef>
        <a:spcPts val="496"/>
      </a:spcBef>
      <a:spcAft>
        <a:spcPts val="0"/>
      </a:spcAft>
      <a:buClrTx/>
      <a:buSzPct val="100000"/>
      <a:buFontTx/>
      <a:buChar char="•"/>
      <a:tabLst/>
      <a:defRPr kumimoji="0" sz="2119" b="0" i="0" u="none" strike="noStrike" cap="none" spc="0" normalizeH="0" baseline="0">
        <a:ln>
          <a:noFill/>
        </a:ln>
        <a:solidFill>
          <a:srgbClr val="000000"/>
        </a:solidFill>
        <a:effectLst/>
        <a:uFillTx/>
        <a:latin typeface="Arial"/>
        <a:ea typeface="Arial"/>
        <a:cs typeface="Arial"/>
        <a:sym typeface="Arial"/>
      </a:defRPr>
    </a:lvl7pPr>
    <a:lvl8pPr marL="10669750" marR="0" indent="-242863" algn="l" defTabSz="2979108" rtl="0" fontAlgn="auto" latinLnBrk="0" hangingPunct="0">
      <a:lnSpc>
        <a:spcPct val="100000"/>
      </a:lnSpc>
      <a:spcBef>
        <a:spcPts val="496"/>
      </a:spcBef>
      <a:spcAft>
        <a:spcPts val="0"/>
      </a:spcAft>
      <a:buClrTx/>
      <a:buSzPct val="100000"/>
      <a:buFontTx/>
      <a:buChar char="•"/>
      <a:tabLst/>
      <a:defRPr kumimoji="0" sz="2119" b="0" i="0" u="none" strike="noStrike" cap="none" spc="0" normalizeH="0" baseline="0">
        <a:ln>
          <a:noFill/>
        </a:ln>
        <a:solidFill>
          <a:srgbClr val="000000"/>
        </a:solidFill>
        <a:effectLst/>
        <a:uFillTx/>
        <a:latin typeface="Arial"/>
        <a:ea typeface="Arial"/>
        <a:cs typeface="Arial"/>
        <a:sym typeface="Arial"/>
      </a:defRPr>
    </a:lvl8pPr>
    <a:lvl9pPr marL="12159305" marR="0" indent="-242863" algn="l" defTabSz="2979108" rtl="0" fontAlgn="auto" latinLnBrk="0" hangingPunct="0">
      <a:lnSpc>
        <a:spcPct val="100000"/>
      </a:lnSpc>
      <a:spcBef>
        <a:spcPts val="496"/>
      </a:spcBef>
      <a:spcAft>
        <a:spcPts val="0"/>
      </a:spcAft>
      <a:buClrTx/>
      <a:buSzPct val="100000"/>
      <a:buFontTx/>
      <a:buChar char="•"/>
      <a:tabLst/>
      <a:defRPr kumimoji="0" sz="2119" b="0" i="0" u="none" strike="noStrike" cap="none" spc="0" normalizeH="0" baseline="0">
        <a:ln>
          <a:noFill/>
        </a:ln>
        <a:solidFill>
          <a:srgbClr val="000000"/>
        </a:solidFill>
        <a:effectLst/>
        <a:uFillTx/>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23888"/>
    <a:srgbClr val="BB890B"/>
    <a:srgbClr val="213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20"/>
    <p:restoredTop sz="94660"/>
  </p:normalViewPr>
  <p:slideViewPr>
    <p:cSldViewPr snapToGrid="0">
      <p:cViewPr>
        <p:scale>
          <a:sx n="98" d="100"/>
          <a:sy n="98" d="100"/>
        </p:scale>
        <p:origin x="-1685" y="-1320"/>
      </p:cViewPr>
      <p:guideLst/>
    </p:cSldViewPr>
  </p:slideViewPr>
  <p:notesTextViewPr>
    <p:cViewPr>
      <p:scale>
        <a:sx n="1" d="1"/>
        <a:sy n="1" d="1"/>
      </p:scale>
      <p:origin x="0" y="0"/>
    </p:cViewPr>
  </p:notesTextViewPr>
  <p:notesViewPr>
    <p:cSldViewPr snapToGrid="0">
      <p:cViewPr varScale="1">
        <p:scale>
          <a:sx n="77" d="100"/>
          <a:sy n="77" d="100"/>
        </p:scale>
        <p:origin x="1956" y="6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48CC66-08EF-AF46-29BB-D9D29B22E4A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0AD07F9-AF93-2394-DA3C-243AFF761D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A7A36C2-0AE8-4312-9A79-4F81793A527C}" type="datetimeFigureOut">
              <a:rPr lang="en-US" smtClean="0"/>
              <a:t>3/26/2024</a:t>
            </a:fld>
            <a:endParaRPr lang="en-US"/>
          </a:p>
        </p:txBody>
      </p:sp>
      <p:sp>
        <p:nvSpPr>
          <p:cNvPr id="4" name="Footer Placeholder 3">
            <a:extLst>
              <a:ext uri="{FF2B5EF4-FFF2-40B4-BE49-F238E27FC236}">
                <a16:creationId xmlns:a16="http://schemas.microsoft.com/office/drawing/2014/main" id="{7A9D4BB9-DD7E-80D8-9CFB-7D2D8F25223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E32A9D4-7B26-D82B-AA08-6128DC38474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5A4F59-1F0C-462E-955A-320E77C8344F}" type="slidenum">
              <a:rPr lang="en-US" smtClean="0"/>
              <a:t>‹#›</a:t>
            </a:fld>
            <a:endParaRPr lang="en-US"/>
          </a:p>
        </p:txBody>
      </p:sp>
    </p:spTree>
    <p:extLst>
      <p:ext uri="{BB962C8B-B14F-4D97-AF65-F5344CB8AC3E}">
        <p14:creationId xmlns:p14="http://schemas.microsoft.com/office/powerpoint/2010/main" val="26246401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9" name="Shape 69"/>
          <p:cNvSpPr>
            <a:spLocks noGrp="1" noRot="1" noChangeAspect="1"/>
          </p:cNvSpPr>
          <p:nvPr>
            <p:ph type="sldImg"/>
          </p:nvPr>
        </p:nvSpPr>
        <p:spPr>
          <a:xfrm>
            <a:off x="2454275" y="685800"/>
            <a:ext cx="1949450" cy="3429000"/>
          </a:xfrm>
          <a:prstGeom prst="rect">
            <a:avLst/>
          </a:prstGeom>
        </p:spPr>
        <p:txBody>
          <a:bodyPr/>
          <a:lstStyle/>
          <a:p>
            <a:endParaRPr/>
          </a:p>
        </p:txBody>
      </p:sp>
      <p:sp>
        <p:nvSpPr>
          <p:cNvPr id="70" name="Shape 70"/>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846">
        <a:latin typeface="+mj-lt"/>
        <a:ea typeface="+mj-ea"/>
        <a:cs typeface="+mj-cs"/>
        <a:sym typeface="Calibri"/>
      </a:defRPr>
    </a:lvl1pPr>
    <a:lvl2pPr indent="161552" latinLnBrk="0">
      <a:defRPr sz="846">
        <a:latin typeface="+mj-lt"/>
        <a:ea typeface="+mj-ea"/>
        <a:cs typeface="+mj-cs"/>
        <a:sym typeface="Calibri"/>
      </a:defRPr>
    </a:lvl2pPr>
    <a:lvl3pPr indent="323099" latinLnBrk="0">
      <a:defRPr sz="846">
        <a:latin typeface="+mj-lt"/>
        <a:ea typeface="+mj-ea"/>
        <a:cs typeface="+mj-cs"/>
        <a:sym typeface="Calibri"/>
      </a:defRPr>
    </a:lvl3pPr>
    <a:lvl4pPr indent="484651" latinLnBrk="0">
      <a:defRPr sz="846">
        <a:latin typeface="+mj-lt"/>
        <a:ea typeface="+mj-ea"/>
        <a:cs typeface="+mj-cs"/>
        <a:sym typeface="Calibri"/>
      </a:defRPr>
    </a:lvl4pPr>
    <a:lvl5pPr indent="646201" latinLnBrk="0">
      <a:defRPr sz="846">
        <a:latin typeface="+mj-lt"/>
        <a:ea typeface="+mj-ea"/>
        <a:cs typeface="+mj-cs"/>
        <a:sym typeface="Calibri"/>
      </a:defRPr>
    </a:lvl5pPr>
    <a:lvl6pPr indent="807749" latinLnBrk="0">
      <a:defRPr sz="846">
        <a:latin typeface="+mj-lt"/>
        <a:ea typeface="+mj-ea"/>
        <a:cs typeface="+mj-cs"/>
        <a:sym typeface="Calibri"/>
      </a:defRPr>
    </a:lvl6pPr>
    <a:lvl7pPr indent="969299" latinLnBrk="0">
      <a:defRPr sz="846">
        <a:latin typeface="+mj-lt"/>
        <a:ea typeface="+mj-ea"/>
        <a:cs typeface="+mj-cs"/>
        <a:sym typeface="Calibri"/>
      </a:defRPr>
    </a:lvl7pPr>
    <a:lvl8pPr indent="1130851" latinLnBrk="0">
      <a:defRPr sz="846">
        <a:latin typeface="+mj-lt"/>
        <a:ea typeface="+mj-ea"/>
        <a:cs typeface="+mj-cs"/>
        <a:sym typeface="Calibri"/>
      </a:defRPr>
    </a:lvl8pPr>
    <a:lvl9pPr indent="1292398" latinLnBrk="0">
      <a:defRPr sz="846">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Single column">
    <p:spTree>
      <p:nvGrpSpPr>
        <p:cNvPr id="1" name=""/>
        <p:cNvGrpSpPr/>
        <p:nvPr/>
      </p:nvGrpSpPr>
      <p:grpSpPr>
        <a:xfrm>
          <a:off x="0" y="0"/>
          <a:ext cx="0" cy="0"/>
          <a:chOff x="0" y="0"/>
          <a:chExt cx="0" cy="0"/>
        </a:xfrm>
      </p:grpSpPr>
      <p:sp>
        <p:nvSpPr>
          <p:cNvPr id="17" name="Text Placeholder 16">
            <a:extLst>
              <a:ext uri="{FF2B5EF4-FFF2-40B4-BE49-F238E27FC236}">
                <a16:creationId xmlns:a16="http://schemas.microsoft.com/office/drawing/2014/main" id="{91112869-3EE5-7578-93B0-B85961A78D92}"/>
              </a:ext>
            </a:extLst>
          </p:cNvPr>
          <p:cNvSpPr>
            <a:spLocks noGrp="1"/>
          </p:cNvSpPr>
          <p:nvPr>
            <p:ph type="body" sz="quarter" idx="25" hasCustomPrompt="1"/>
          </p:nvPr>
        </p:nvSpPr>
        <p:spPr>
          <a:xfrm>
            <a:off x="5944511" y="4658559"/>
            <a:ext cx="11205059" cy="1430188"/>
          </a:xfrm>
          <a:prstGeom prst="rect">
            <a:avLst/>
          </a:prstGeom>
        </p:spPr>
        <p:txBody>
          <a:bodyPr>
            <a:normAutofit/>
          </a:bodyPr>
          <a:lstStyle>
            <a:lvl1pPr>
              <a:defRPr sz="1200" b="0"/>
            </a:lvl1pPr>
            <a:lvl5pPr>
              <a:defRPr/>
            </a:lvl5pPr>
          </a:lstStyle>
          <a:p>
            <a:pPr lvl="0"/>
            <a:r>
              <a:rPr lang="en-US" dirty="0"/>
              <a:t>Click to add affiliations</a:t>
            </a:r>
          </a:p>
        </p:txBody>
      </p:sp>
      <p:sp>
        <p:nvSpPr>
          <p:cNvPr id="30" name="Text Placeholder 16">
            <a:extLst>
              <a:ext uri="{FF2B5EF4-FFF2-40B4-BE49-F238E27FC236}">
                <a16:creationId xmlns:a16="http://schemas.microsoft.com/office/drawing/2014/main" id="{0C5E84F8-4F24-4D3E-6CB2-1EA96F65C310}"/>
              </a:ext>
            </a:extLst>
          </p:cNvPr>
          <p:cNvSpPr>
            <a:spLocks noGrp="1"/>
          </p:cNvSpPr>
          <p:nvPr>
            <p:ph type="body" sz="quarter" idx="26" hasCustomPrompt="1"/>
          </p:nvPr>
        </p:nvSpPr>
        <p:spPr>
          <a:xfrm>
            <a:off x="5944511" y="512296"/>
            <a:ext cx="11205059" cy="1861415"/>
          </a:xfrm>
          <a:prstGeom prst="rect">
            <a:avLst/>
          </a:prstGeom>
        </p:spPr>
        <p:txBody>
          <a:bodyPr>
            <a:normAutofit/>
          </a:bodyPr>
          <a:lstStyle>
            <a:lvl1pPr>
              <a:defRPr sz="2000" b="1"/>
            </a:lvl1pPr>
            <a:lvl5pPr>
              <a:defRPr/>
            </a:lvl5pPr>
          </a:lstStyle>
          <a:p>
            <a:pPr lvl="0"/>
            <a:r>
              <a:rPr lang="en-US" dirty="0"/>
              <a:t>CLICK TO ADD TITLE</a:t>
            </a:r>
          </a:p>
        </p:txBody>
      </p:sp>
      <p:sp>
        <p:nvSpPr>
          <p:cNvPr id="31" name="Text Placeholder 16">
            <a:extLst>
              <a:ext uri="{FF2B5EF4-FFF2-40B4-BE49-F238E27FC236}">
                <a16:creationId xmlns:a16="http://schemas.microsoft.com/office/drawing/2014/main" id="{15F5AC59-B717-8B10-FF03-0EAFD1698B50}"/>
              </a:ext>
            </a:extLst>
          </p:cNvPr>
          <p:cNvSpPr>
            <a:spLocks noGrp="1"/>
          </p:cNvSpPr>
          <p:nvPr>
            <p:ph type="body" sz="quarter" idx="27" hasCustomPrompt="1"/>
          </p:nvPr>
        </p:nvSpPr>
        <p:spPr>
          <a:xfrm>
            <a:off x="5944511" y="2605745"/>
            <a:ext cx="11205059" cy="1861415"/>
          </a:xfrm>
          <a:prstGeom prst="rect">
            <a:avLst/>
          </a:prstGeom>
        </p:spPr>
        <p:txBody>
          <a:bodyPr>
            <a:normAutofit/>
          </a:bodyPr>
          <a:lstStyle>
            <a:lvl1pPr>
              <a:defRPr sz="1400" b="0"/>
            </a:lvl1pPr>
            <a:lvl5pPr>
              <a:defRPr/>
            </a:lvl5pPr>
          </a:lstStyle>
          <a:p>
            <a:pPr lvl="0"/>
            <a:r>
              <a:rPr lang="en-US" dirty="0"/>
              <a:t>Click to add authors</a:t>
            </a:r>
          </a:p>
        </p:txBody>
      </p:sp>
      <p:sp>
        <p:nvSpPr>
          <p:cNvPr id="32" name="Text Placeholder 23">
            <a:extLst>
              <a:ext uri="{FF2B5EF4-FFF2-40B4-BE49-F238E27FC236}">
                <a16:creationId xmlns:a16="http://schemas.microsoft.com/office/drawing/2014/main" id="{6550E8E2-EB6B-7C12-DA52-5A0AA0A5E79F}"/>
              </a:ext>
            </a:extLst>
          </p:cNvPr>
          <p:cNvSpPr>
            <a:spLocks noGrp="1"/>
          </p:cNvSpPr>
          <p:nvPr>
            <p:ph type="body" sz="quarter" idx="32" hasCustomPrompt="1"/>
          </p:nvPr>
        </p:nvSpPr>
        <p:spPr>
          <a:xfrm>
            <a:off x="851104" y="6796217"/>
            <a:ext cx="16298466" cy="612892"/>
          </a:xfrm>
          <a:prstGeom prst="rect">
            <a:avLst/>
          </a:prstGeom>
        </p:spPr>
        <p:txBody>
          <a:bodyPr anchor="ctr">
            <a:normAutofit/>
          </a:bodyPr>
          <a:lstStyle>
            <a:lvl1pPr algn="ctr">
              <a:defRPr sz="1600" b="1">
                <a:solidFill>
                  <a:srgbClr val="213C8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a:t>CLICK TO ADD TITLE</a:t>
            </a:r>
          </a:p>
        </p:txBody>
      </p:sp>
      <p:sp>
        <p:nvSpPr>
          <p:cNvPr id="33" name="Text Placeholder 25">
            <a:extLst>
              <a:ext uri="{FF2B5EF4-FFF2-40B4-BE49-F238E27FC236}">
                <a16:creationId xmlns:a16="http://schemas.microsoft.com/office/drawing/2014/main" id="{C96EADA4-D925-523B-F6F5-5EEF38B81A88}"/>
              </a:ext>
            </a:extLst>
          </p:cNvPr>
          <p:cNvSpPr>
            <a:spLocks noGrp="1"/>
          </p:cNvSpPr>
          <p:nvPr>
            <p:ph type="body" sz="quarter" idx="33" hasCustomPrompt="1"/>
          </p:nvPr>
        </p:nvSpPr>
        <p:spPr>
          <a:xfrm>
            <a:off x="851104" y="7434254"/>
            <a:ext cx="16298466" cy="715468"/>
          </a:xfrm>
          <a:prstGeom prst="rect">
            <a:avLst/>
          </a:prstGeom>
        </p:spPr>
        <p:txBody>
          <a:bodyPr anchor="ctr">
            <a:normAutofit/>
          </a:bodyPr>
          <a:lstStyle>
            <a:lvl1pPr>
              <a:defRPr sz="1400">
                <a:solidFill>
                  <a:schemeClr val="tx1"/>
                </a:solidFill>
              </a:defRPr>
            </a:lvl1pPr>
            <a:lvl2pPr>
              <a:defRPr sz="1027">
                <a:solidFill>
                  <a:schemeClr val="tx1"/>
                </a:solidFill>
              </a:defRPr>
            </a:lvl2pPr>
            <a:lvl3pPr>
              <a:defRPr sz="1027">
                <a:solidFill>
                  <a:schemeClr val="tx1"/>
                </a:solidFill>
              </a:defRPr>
            </a:lvl3pPr>
            <a:lvl4pPr>
              <a:defRPr sz="1027">
                <a:solidFill>
                  <a:schemeClr val="tx1"/>
                </a:solidFill>
              </a:defRPr>
            </a:lvl4pPr>
            <a:lvl5pPr marL="2707957" indent="0">
              <a:buNone/>
              <a:defRPr/>
            </a:lvl5pPr>
          </a:lstStyle>
          <a:p>
            <a:pPr lvl="0"/>
            <a:r>
              <a:rPr lang="en-US" dirty="0"/>
              <a:t>Click to add text</a:t>
            </a:r>
          </a:p>
        </p:txBody>
      </p:sp>
      <p:sp>
        <p:nvSpPr>
          <p:cNvPr id="44" name="Text Placeholder 23">
            <a:extLst>
              <a:ext uri="{FF2B5EF4-FFF2-40B4-BE49-F238E27FC236}">
                <a16:creationId xmlns:a16="http://schemas.microsoft.com/office/drawing/2014/main" id="{5EEF4B74-CC25-637D-8598-AEFB548D8352}"/>
              </a:ext>
            </a:extLst>
          </p:cNvPr>
          <p:cNvSpPr>
            <a:spLocks noGrp="1"/>
          </p:cNvSpPr>
          <p:nvPr>
            <p:ph type="body" sz="quarter" idx="34" hasCustomPrompt="1"/>
          </p:nvPr>
        </p:nvSpPr>
        <p:spPr>
          <a:xfrm>
            <a:off x="851104" y="11609424"/>
            <a:ext cx="16298466" cy="612892"/>
          </a:xfrm>
          <a:prstGeom prst="rect">
            <a:avLst/>
          </a:prstGeom>
        </p:spPr>
        <p:txBody>
          <a:bodyPr anchor="ctr">
            <a:normAutofit/>
          </a:bodyPr>
          <a:lstStyle>
            <a:lvl1pPr algn="ctr">
              <a:defRPr sz="1600" b="1">
                <a:solidFill>
                  <a:srgbClr val="213C8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a:t>CLICK TO ADD TITLE</a:t>
            </a:r>
          </a:p>
        </p:txBody>
      </p:sp>
      <p:sp>
        <p:nvSpPr>
          <p:cNvPr id="45" name="Text Placeholder 25">
            <a:extLst>
              <a:ext uri="{FF2B5EF4-FFF2-40B4-BE49-F238E27FC236}">
                <a16:creationId xmlns:a16="http://schemas.microsoft.com/office/drawing/2014/main" id="{ED2FB3ED-BDA7-4526-3848-EA0081A601F5}"/>
              </a:ext>
            </a:extLst>
          </p:cNvPr>
          <p:cNvSpPr>
            <a:spLocks noGrp="1"/>
          </p:cNvSpPr>
          <p:nvPr>
            <p:ph type="body" sz="quarter" idx="35" hasCustomPrompt="1"/>
          </p:nvPr>
        </p:nvSpPr>
        <p:spPr>
          <a:xfrm>
            <a:off x="851104" y="12247461"/>
            <a:ext cx="16298466" cy="715468"/>
          </a:xfrm>
          <a:prstGeom prst="rect">
            <a:avLst/>
          </a:prstGeom>
        </p:spPr>
        <p:txBody>
          <a:bodyPr anchor="ctr">
            <a:normAutofit/>
          </a:bodyPr>
          <a:lstStyle>
            <a:lvl1pPr>
              <a:defRPr sz="1400">
                <a:solidFill>
                  <a:schemeClr val="tx1"/>
                </a:solidFill>
              </a:defRPr>
            </a:lvl1pPr>
            <a:lvl2pPr>
              <a:defRPr sz="1027">
                <a:solidFill>
                  <a:schemeClr val="tx1"/>
                </a:solidFill>
              </a:defRPr>
            </a:lvl2pPr>
            <a:lvl3pPr>
              <a:defRPr sz="1027">
                <a:solidFill>
                  <a:schemeClr val="tx1"/>
                </a:solidFill>
              </a:defRPr>
            </a:lvl3pPr>
            <a:lvl4pPr>
              <a:defRPr sz="1027">
                <a:solidFill>
                  <a:schemeClr val="tx1"/>
                </a:solidFill>
              </a:defRPr>
            </a:lvl4pPr>
            <a:lvl5pPr marL="2707957" indent="0">
              <a:buNone/>
              <a:defRPr/>
            </a:lvl5pPr>
          </a:lstStyle>
          <a:p>
            <a:pPr lvl="0"/>
            <a:r>
              <a:rPr lang="en-US" dirty="0"/>
              <a:t>Click to add text</a:t>
            </a:r>
          </a:p>
        </p:txBody>
      </p:sp>
      <p:sp>
        <p:nvSpPr>
          <p:cNvPr id="46" name="Text Placeholder 23">
            <a:extLst>
              <a:ext uri="{FF2B5EF4-FFF2-40B4-BE49-F238E27FC236}">
                <a16:creationId xmlns:a16="http://schemas.microsoft.com/office/drawing/2014/main" id="{A3933FD0-89DE-DAE5-9E45-13FE20937D48}"/>
              </a:ext>
            </a:extLst>
          </p:cNvPr>
          <p:cNvSpPr>
            <a:spLocks noGrp="1"/>
          </p:cNvSpPr>
          <p:nvPr>
            <p:ph type="body" sz="quarter" idx="36" hasCustomPrompt="1"/>
          </p:nvPr>
        </p:nvSpPr>
        <p:spPr>
          <a:xfrm>
            <a:off x="851104" y="20301433"/>
            <a:ext cx="16298466" cy="612892"/>
          </a:xfrm>
          <a:prstGeom prst="rect">
            <a:avLst/>
          </a:prstGeom>
        </p:spPr>
        <p:txBody>
          <a:bodyPr anchor="ctr">
            <a:normAutofit/>
          </a:bodyPr>
          <a:lstStyle>
            <a:lvl1pPr algn="ctr">
              <a:defRPr sz="1600" b="1">
                <a:solidFill>
                  <a:srgbClr val="213C8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a:t>CLICK TO ADD TITLE</a:t>
            </a:r>
          </a:p>
        </p:txBody>
      </p:sp>
      <p:sp>
        <p:nvSpPr>
          <p:cNvPr id="47" name="Text Placeholder 25">
            <a:extLst>
              <a:ext uri="{FF2B5EF4-FFF2-40B4-BE49-F238E27FC236}">
                <a16:creationId xmlns:a16="http://schemas.microsoft.com/office/drawing/2014/main" id="{AD3ED400-919E-188E-16A0-16C84AE052AC}"/>
              </a:ext>
            </a:extLst>
          </p:cNvPr>
          <p:cNvSpPr>
            <a:spLocks noGrp="1"/>
          </p:cNvSpPr>
          <p:nvPr>
            <p:ph type="body" sz="quarter" idx="37" hasCustomPrompt="1"/>
          </p:nvPr>
        </p:nvSpPr>
        <p:spPr>
          <a:xfrm>
            <a:off x="851104" y="20939469"/>
            <a:ext cx="16298466" cy="715468"/>
          </a:xfrm>
          <a:prstGeom prst="rect">
            <a:avLst/>
          </a:prstGeom>
        </p:spPr>
        <p:txBody>
          <a:bodyPr anchor="ctr">
            <a:normAutofit/>
          </a:bodyPr>
          <a:lstStyle>
            <a:lvl1pPr>
              <a:defRPr sz="1400">
                <a:solidFill>
                  <a:schemeClr val="tx1"/>
                </a:solidFill>
              </a:defRPr>
            </a:lvl1pPr>
            <a:lvl2pPr>
              <a:defRPr sz="1027">
                <a:solidFill>
                  <a:schemeClr val="tx1"/>
                </a:solidFill>
              </a:defRPr>
            </a:lvl2pPr>
            <a:lvl3pPr>
              <a:defRPr sz="1027">
                <a:solidFill>
                  <a:schemeClr val="tx1"/>
                </a:solidFill>
              </a:defRPr>
            </a:lvl3pPr>
            <a:lvl4pPr>
              <a:defRPr sz="1027">
                <a:solidFill>
                  <a:schemeClr val="tx1"/>
                </a:solidFill>
              </a:defRPr>
            </a:lvl4pPr>
            <a:lvl5pPr marL="2707957" indent="0">
              <a:buNone/>
              <a:defRPr/>
            </a:lvl5pPr>
          </a:lstStyle>
          <a:p>
            <a:pPr lvl="0"/>
            <a:r>
              <a:rPr lang="en-US" dirty="0"/>
              <a:t>Click to add text</a:t>
            </a:r>
          </a:p>
        </p:txBody>
      </p:sp>
      <p:sp>
        <p:nvSpPr>
          <p:cNvPr id="48" name="Text Placeholder 23">
            <a:extLst>
              <a:ext uri="{FF2B5EF4-FFF2-40B4-BE49-F238E27FC236}">
                <a16:creationId xmlns:a16="http://schemas.microsoft.com/office/drawing/2014/main" id="{337BF8B9-836A-F378-02EC-095BE9930F24}"/>
              </a:ext>
            </a:extLst>
          </p:cNvPr>
          <p:cNvSpPr>
            <a:spLocks noGrp="1"/>
          </p:cNvSpPr>
          <p:nvPr>
            <p:ph type="body" sz="quarter" idx="38" hasCustomPrompt="1"/>
          </p:nvPr>
        </p:nvSpPr>
        <p:spPr>
          <a:xfrm>
            <a:off x="851104" y="25336003"/>
            <a:ext cx="16298466" cy="612892"/>
          </a:xfrm>
          <a:prstGeom prst="rect">
            <a:avLst/>
          </a:prstGeom>
        </p:spPr>
        <p:txBody>
          <a:bodyPr anchor="ctr">
            <a:normAutofit/>
          </a:bodyPr>
          <a:lstStyle>
            <a:lvl1pPr algn="ctr">
              <a:defRPr sz="1600" b="1">
                <a:solidFill>
                  <a:srgbClr val="213C8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a:t>CLICK TO ADD TITLE</a:t>
            </a:r>
          </a:p>
        </p:txBody>
      </p:sp>
      <p:sp>
        <p:nvSpPr>
          <p:cNvPr id="49" name="Text Placeholder 25">
            <a:extLst>
              <a:ext uri="{FF2B5EF4-FFF2-40B4-BE49-F238E27FC236}">
                <a16:creationId xmlns:a16="http://schemas.microsoft.com/office/drawing/2014/main" id="{0E79AD40-A8ED-7BF2-83E0-059BAF535C05}"/>
              </a:ext>
            </a:extLst>
          </p:cNvPr>
          <p:cNvSpPr>
            <a:spLocks noGrp="1"/>
          </p:cNvSpPr>
          <p:nvPr>
            <p:ph type="body" sz="quarter" idx="39" hasCustomPrompt="1"/>
          </p:nvPr>
        </p:nvSpPr>
        <p:spPr>
          <a:xfrm>
            <a:off x="851104" y="25974038"/>
            <a:ext cx="16298466" cy="715468"/>
          </a:xfrm>
          <a:prstGeom prst="rect">
            <a:avLst/>
          </a:prstGeom>
        </p:spPr>
        <p:txBody>
          <a:bodyPr anchor="ctr">
            <a:normAutofit/>
          </a:bodyPr>
          <a:lstStyle>
            <a:lvl1pPr>
              <a:defRPr sz="1400">
                <a:solidFill>
                  <a:schemeClr val="tx1"/>
                </a:solidFill>
              </a:defRPr>
            </a:lvl1pPr>
            <a:lvl2pPr>
              <a:defRPr sz="1027">
                <a:solidFill>
                  <a:schemeClr val="tx1"/>
                </a:solidFill>
              </a:defRPr>
            </a:lvl2pPr>
            <a:lvl3pPr>
              <a:defRPr sz="1027">
                <a:solidFill>
                  <a:schemeClr val="tx1"/>
                </a:solidFill>
              </a:defRPr>
            </a:lvl3pPr>
            <a:lvl4pPr>
              <a:defRPr sz="1027">
                <a:solidFill>
                  <a:schemeClr val="tx1"/>
                </a:solidFill>
              </a:defRPr>
            </a:lvl4pPr>
            <a:lvl5pPr marL="2707957" indent="0">
              <a:buNone/>
              <a:defRPr/>
            </a:lvl5pPr>
          </a:lstStyle>
          <a:p>
            <a:pPr lvl="0"/>
            <a:r>
              <a:rPr lang="en-US" dirty="0"/>
              <a:t>Click to add text</a:t>
            </a:r>
          </a:p>
        </p:txBody>
      </p:sp>
      <p:sp>
        <p:nvSpPr>
          <p:cNvPr id="50" name="Text Placeholder 23">
            <a:extLst>
              <a:ext uri="{FF2B5EF4-FFF2-40B4-BE49-F238E27FC236}">
                <a16:creationId xmlns:a16="http://schemas.microsoft.com/office/drawing/2014/main" id="{B1C46E13-97CE-E024-937C-4A9AD0EC2511}"/>
              </a:ext>
            </a:extLst>
          </p:cNvPr>
          <p:cNvSpPr>
            <a:spLocks noGrp="1"/>
          </p:cNvSpPr>
          <p:nvPr>
            <p:ph type="body" sz="quarter" idx="40" hasCustomPrompt="1"/>
          </p:nvPr>
        </p:nvSpPr>
        <p:spPr>
          <a:xfrm>
            <a:off x="851104" y="28232211"/>
            <a:ext cx="16298466" cy="612892"/>
          </a:xfrm>
          <a:prstGeom prst="rect">
            <a:avLst/>
          </a:prstGeom>
        </p:spPr>
        <p:txBody>
          <a:bodyPr anchor="ctr">
            <a:normAutofit/>
          </a:bodyPr>
          <a:lstStyle>
            <a:lvl1pPr algn="ctr">
              <a:defRPr sz="1600" b="1">
                <a:solidFill>
                  <a:srgbClr val="213C8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a:t>CLICK TO ADD TITLE</a:t>
            </a:r>
          </a:p>
        </p:txBody>
      </p:sp>
      <p:sp>
        <p:nvSpPr>
          <p:cNvPr id="51" name="Text Placeholder 25">
            <a:extLst>
              <a:ext uri="{FF2B5EF4-FFF2-40B4-BE49-F238E27FC236}">
                <a16:creationId xmlns:a16="http://schemas.microsoft.com/office/drawing/2014/main" id="{2E1BF181-F60D-9E75-8218-BF1996BFE797}"/>
              </a:ext>
            </a:extLst>
          </p:cNvPr>
          <p:cNvSpPr>
            <a:spLocks noGrp="1"/>
          </p:cNvSpPr>
          <p:nvPr>
            <p:ph type="body" sz="quarter" idx="41" hasCustomPrompt="1"/>
          </p:nvPr>
        </p:nvSpPr>
        <p:spPr>
          <a:xfrm>
            <a:off x="851104" y="28870247"/>
            <a:ext cx="16298466" cy="715468"/>
          </a:xfrm>
          <a:prstGeom prst="rect">
            <a:avLst/>
          </a:prstGeom>
        </p:spPr>
        <p:txBody>
          <a:bodyPr anchor="ctr">
            <a:normAutofit/>
          </a:bodyPr>
          <a:lstStyle>
            <a:lvl1pPr>
              <a:defRPr sz="1400">
                <a:solidFill>
                  <a:schemeClr val="tx1"/>
                </a:solidFill>
              </a:defRPr>
            </a:lvl1pPr>
            <a:lvl2pPr>
              <a:defRPr sz="1027">
                <a:solidFill>
                  <a:schemeClr val="tx1"/>
                </a:solidFill>
              </a:defRPr>
            </a:lvl2pPr>
            <a:lvl3pPr>
              <a:defRPr sz="1027">
                <a:solidFill>
                  <a:schemeClr val="tx1"/>
                </a:solidFill>
              </a:defRPr>
            </a:lvl3pPr>
            <a:lvl4pPr>
              <a:defRPr sz="1027">
                <a:solidFill>
                  <a:schemeClr val="tx1"/>
                </a:solidFill>
              </a:defRPr>
            </a:lvl4pPr>
            <a:lvl5pPr marL="2707957" indent="0">
              <a:buNone/>
              <a:defRPr/>
            </a:lvl5pPr>
          </a:lstStyle>
          <a:p>
            <a:pPr lvl="0"/>
            <a:r>
              <a:rPr lang="en-US" dirty="0"/>
              <a:t>Click to add text</a:t>
            </a:r>
          </a:p>
        </p:txBody>
      </p:sp>
    </p:spTree>
  </p:cSld>
  <p:clrMapOvr>
    <a:masterClrMapping/>
  </p:clrMapOvr>
  <p:transition spd="med"/>
  <p:extLst>
    <p:ext uri="{DCECCB84-F9BA-43D5-87BE-67443E8EF086}">
      <p15:sldGuideLst xmlns:p15="http://schemas.microsoft.com/office/powerpoint/2012/main">
        <p15:guide id="1" orient="horz" pos="9978" userDrawn="1">
          <p15:clr>
            <a:srgbClr val="FBAE40"/>
          </p15:clr>
        </p15:guide>
        <p15:guide id="2" pos="5669"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23888"/>
        </a:solidFill>
        <a:effectLst/>
      </p:bgPr>
    </p:bg>
    <p:spTree>
      <p:nvGrpSpPr>
        <p:cNvPr id="1" name=""/>
        <p:cNvGrpSpPr/>
        <p:nvPr/>
      </p:nvGrpSpPr>
      <p:grpSpPr>
        <a:xfrm>
          <a:off x="0" y="0"/>
          <a:ext cx="0" cy="0"/>
          <a:chOff x="0" y="0"/>
          <a:chExt cx="0" cy="0"/>
        </a:xfrm>
      </p:grpSpPr>
      <p:sp>
        <p:nvSpPr>
          <p:cNvPr id="3" name="(—THIS SIDEBAR DOES NOT PRINT—)…"/>
          <p:cNvSpPr txBox="1"/>
          <p:nvPr/>
        </p:nvSpPr>
        <p:spPr>
          <a:xfrm>
            <a:off x="-7517866" y="2"/>
            <a:ext cx="7282609" cy="15299653"/>
          </a:xfrm>
          <a:prstGeom prst="rect">
            <a:avLst/>
          </a:prstGeom>
          <a:solidFill>
            <a:srgbClr val="523888"/>
          </a:solidFill>
          <a:ln w="9525" cap="flat">
            <a:solidFill>
              <a:srgbClr val="46AAC4"/>
            </a:solidFill>
            <a:prstDash val="solid"/>
            <a:round/>
          </a:ln>
          <a:effectLst>
            <a:outerShdw blurRad="38100" dist="23000" dir="5400000" rotWithShape="0">
              <a:srgbClr val="000000">
                <a:alpha val="35000"/>
              </a:srgbClr>
            </a:outerShdw>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122364" tIns="122364" rIns="122364" bIns="122364" numCol="1" anchor="t">
            <a:spAutoFit/>
          </a:bodyPr>
          <a:lstStyle/>
          <a:p>
            <a:pPr>
              <a:defRPr sz="4100">
                <a:solidFill>
                  <a:srgbClr val="FFFFFF"/>
                </a:solidFill>
              </a:defRPr>
            </a:pPr>
            <a:r>
              <a:rPr sz="2091" dirty="0"/>
              <a:t>(—THIS SIDEBAR DOES NOT PRINT—)</a:t>
            </a:r>
          </a:p>
          <a:p>
            <a:pPr>
              <a:defRPr sz="4100">
                <a:solidFill>
                  <a:srgbClr val="FFFFFF"/>
                </a:solidFill>
              </a:defRPr>
            </a:pPr>
            <a:endParaRPr sz="2091" dirty="0"/>
          </a:p>
          <a:p>
            <a:pPr>
              <a:defRPr sz="4100">
                <a:solidFill>
                  <a:srgbClr val="FFFFFF"/>
                </a:solidFill>
              </a:defRPr>
            </a:pPr>
            <a:r>
              <a:rPr sz="2091" dirty="0"/>
              <a:t>DESIGN GUIDE</a:t>
            </a:r>
          </a:p>
          <a:p>
            <a:pPr>
              <a:defRPr sz="4100">
                <a:solidFill>
                  <a:srgbClr val="FFFFFF"/>
                </a:solidFill>
              </a:defRPr>
            </a:pPr>
            <a:r>
              <a:rPr sz="2091" dirty="0"/>
              <a:t>This PowerPoint template produces </a:t>
            </a:r>
            <a:r>
              <a:rPr lang="en-GB" sz="2091" dirty="0"/>
              <a:t>an </a:t>
            </a:r>
            <a:r>
              <a:rPr lang="en-GB" sz="2091" dirty="0" err="1"/>
              <a:t>ePoster</a:t>
            </a:r>
            <a:r>
              <a:rPr lang="en-GB" sz="2091" dirty="0"/>
              <a:t> </a:t>
            </a:r>
            <a:r>
              <a:rPr sz="2091" dirty="0"/>
              <a:t> (</a:t>
            </a:r>
            <a:r>
              <a:rPr lang="en-GB" sz="2091" dirty="0"/>
              <a:t>50</a:t>
            </a:r>
            <a:r>
              <a:rPr sz="2091" dirty="0"/>
              <a:t>cm x </a:t>
            </a:r>
            <a:r>
              <a:rPr lang="en-GB" sz="2091" dirty="0"/>
              <a:t>88</a:t>
            </a:r>
            <a:r>
              <a:rPr sz="2091" dirty="0"/>
              <a:t>cm)</a:t>
            </a:r>
            <a:r>
              <a:rPr lang="en-GB" sz="2091" dirty="0"/>
              <a:t>.</a:t>
            </a:r>
            <a:r>
              <a:rPr sz="2091" dirty="0"/>
              <a:t> You can use it to create your poster that will be displayed </a:t>
            </a:r>
            <a:r>
              <a:rPr lang="en-GB" sz="2091" dirty="0"/>
              <a:t>in the IHPBA 2024 </a:t>
            </a:r>
            <a:r>
              <a:rPr lang="en-GB" sz="2091" dirty="0" err="1"/>
              <a:t>ePoster</a:t>
            </a:r>
            <a:r>
              <a:rPr lang="en-GB" sz="2091" dirty="0"/>
              <a:t> Gallery</a:t>
            </a:r>
            <a:r>
              <a:rPr sz="2091" dirty="0"/>
              <a:t>. This template will save valuable time placing titles, subtitles, text, and graphics, and it will allow </a:t>
            </a:r>
            <a:r>
              <a:rPr lang="en-GB" sz="2091" dirty="0"/>
              <a:t>for consistency </a:t>
            </a:r>
            <a:r>
              <a:rPr sz="2091" dirty="0"/>
              <a:t>throughout the </a:t>
            </a:r>
            <a:r>
              <a:rPr lang="en-GB" sz="2091" dirty="0" err="1"/>
              <a:t>eP</a:t>
            </a:r>
            <a:r>
              <a:rPr sz="2091" dirty="0" err="1"/>
              <a:t>oster</a:t>
            </a:r>
            <a:r>
              <a:rPr lang="en-GB" sz="2091" dirty="0"/>
              <a:t> gallery.</a:t>
            </a:r>
            <a:endParaRPr sz="2091" dirty="0"/>
          </a:p>
          <a:p>
            <a:pPr>
              <a:defRPr sz="4100">
                <a:solidFill>
                  <a:srgbClr val="FFFFFF"/>
                </a:solidFill>
              </a:defRPr>
            </a:pPr>
            <a:endParaRPr sz="2091" dirty="0"/>
          </a:p>
          <a:p>
            <a:pPr>
              <a:defRPr sz="4100">
                <a:solidFill>
                  <a:srgbClr val="FFFFFF"/>
                </a:solidFill>
              </a:defRPr>
            </a:pPr>
            <a:r>
              <a:rPr sz="2091" dirty="0"/>
              <a:t>QUICK START</a:t>
            </a:r>
          </a:p>
          <a:p>
            <a:pPr>
              <a:defRPr sz="4100">
                <a:solidFill>
                  <a:srgbClr val="FFFFFF"/>
                </a:solidFill>
              </a:defRPr>
            </a:pPr>
            <a:endParaRPr sz="2091" dirty="0"/>
          </a:p>
          <a:p>
            <a:pPr>
              <a:defRPr sz="4100">
                <a:solidFill>
                  <a:srgbClr val="FFFFFF"/>
                </a:solidFill>
              </a:defRPr>
            </a:pPr>
            <a:r>
              <a:rPr sz="2091" dirty="0"/>
              <a:t>SELECT DESIRED LAYOUT</a:t>
            </a:r>
          </a:p>
          <a:p>
            <a:pPr>
              <a:defRPr sz="4100">
                <a:solidFill>
                  <a:srgbClr val="FFFFFF"/>
                </a:solidFill>
              </a:defRPr>
            </a:pPr>
            <a:r>
              <a:rPr sz="2091" dirty="0"/>
              <a:t>When designing your own poster, you will be able to choose between the two proposed  layouts - the single or the double column - according to the information you will have to present. </a:t>
            </a:r>
            <a:br>
              <a:rPr lang="en-GB" sz="2091" dirty="0"/>
            </a:br>
            <a:br>
              <a:rPr lang="en-GB" sz="2091" dirty="0"/>
            </a:br>
            <a:r>
              <a:rPr lang="en-GB" sz="2091" dirty="0"/>
              <a:t>Your </a:t>
            </a:r>
            <a:r>
              <a:rPr lang="en-GB" sz="2091" dirty="0" err="1"/>
              <a:t>ePoster</a:t>
            </a:r>
            <a:r>
              <a:rPr lang="en-GB" sz="2091" dirty="0"/>
              <a:t> must be in portrait orientation with a MAXIMUM of ONE page only.</a:t>
            </a:r>
            <a:br>
              <a:rPr lang="en-GB" sz="2091" dirty="0"/>
            </a:br>
            <a:endParaRPr sz="2091" dirty="0"/>
          </a:p>
          <a:p>
            <a:pPr>
              <a:defRPr sz="4100">
                <a:solidFill>
                  <a:srgbClr val="FFFFFF"/>
                </a:solidFill>
              </a:defRPr>
            </a:pPr>
            <a:r>
              <a:rPr sz="2091" dirty="0"/>
              <a:t>TITLE, AUTHORS, AND AFFILIATIONS</a:t>
            </a:r>
          </a:p>
          <a:p>
            <a:pPr>
              <a:defRPr sz="4100">
                <a:solidFill>
                  <a:srgbClr val="FFFFFF"/>
                </a:solidFill>
              </a:defRPr>
            </a:pPr>
            <a:r>
              <a:rPr sz="2091" dirty="0"/>
              <a:t>Start designing your poster by adding the title of your work, the names of the authors, and the affiliated institutions. This information should be the exact same as what you submitted - no changes are permitted.</a:t>
            </a:r>
          </a:p>
          <a:p>
            <a:pPr>
              <a:defRPr sz="4100">
                <a:solidFill>
                  <a:srgbClr val="FFFFFF"/>
                </a:solidFill>
              </a:defRPr>
            </a:pPr>
            <a:endParaRPr sz="2091" dirty="0"/>
          </a:p>
          <a:p>
            <a:pPr>
              <a:defRPr sz="4100">
                <a:solidFill>
                  <a:srgbClr val="FFFFFF"/>
                </a:solidFill>
              </a:defRPr>
            </a:pPr>
            <a:r>
              <a:rPr sz="2091" dirty="0"/>
              <a:t>FONT</a:t>
            </a:r>
            <a:r>
              <a:rPr lang="en-GB" sz="2091" dirty="0"/>
              <a:t>S</a:t>
            </a:r>
          </a:p>
          <a:p>
            <a:pPr>
              <a:defRPr sz="4100">
                <a:solidFill>
                  <a:srgbClr val="FFFFFF"/>
                </a:solidFill>
              </a:defRPr>
            </a:pPr>
            <a:r>
              <a:rPr lang="en-GB" sz="2091" dirty="0"/>
              <a:t>Fonts permitted are Arial, Helvetica, Calibri, Verdana, Symbol or Times New Roman.  Other fonts may lead to an error message.</a:t>
            </a:r>
            <a:br>
              <a:rPr lang="en-GB" sz="2091" dirty="0"/>
            </a:br>
            <a:endParaRPr sz="2091" dirty="0"/>
          </a:p>
          <a:p>
            <a:pPr>
              <a:defRPr sz="4100">
                <a:solidFill>
                  <a:srgbClr val="FFFFFF"/>
                </a:solidFill>
              </a:defRPr>
            </a:pPr>
            <a:r>
              <a:rPr sz="2091" dirty="0"/>
              <a:t>FONT</a:t>
            </a:r>
            <a:r>
              <a:rPr lang="en-GB" sz="2091" dirty="0"/>
              <a:t> and </a:t>
            </a:r>
            <a:r>
              <a:rPr sz="2091" dirty="0"/>
              <a:t>TEXT SIZE </a:t>
            </a:r>
          </a:p>
          <a:p>
            <a:pPr>
              <a:defRPr sz="4100">
                <a:solidFill>
                  <a:srgbClr val="FFFFFF"/>
                </a:solidFill>
              </a:defRPr>
            </a:pPr>
            <a:r>
              <a:rPr sz="2091" dirty="0"/>
              <a:t>Adjust the size of your text based on how much content you have to present. The default template text offers a good starting point</a:t>
            </a:r>
            <a:r>
              <a:rPr lang="en-GB" sz="2091" dirty="0"/>
              <a:t> but can be adjusted to meet your own requirements.</a:t>
            </a:r>
            <a:br>
              <a:rPr lang="en-GB" sz="2091" dirty="0"/>
            </a:br>
            <a:br>
              <a:rPr lang="en-GB" sz="2091" dirty="0"/>
            </a:br>
            <a:r>
              <a:rPr lang="en-US" sz="2091" dirty="0"/>
              <a:t>GRAPHS / CHARTS</a:t>
            </a:r>
          </a:p>
          <a:p>
            <a:pPr>
              <a:defRPr sz="4100">
                <a:solidFill>
                  <a:srgbClr val="FFFFFF"/>
                </a:solidFill>
              </a:defRPr>
            </a:pPr>
            <a:r>
              <a:rPr lang="en-US" sz="2091" dirty="0"/>
              <a:t>You can simply copy and paste charts and graphs from Excel or Word. Some reformatting may be required depending on how the original document has been created.</a:t>
            </a:r>
          </a:p>
        </p:txBody>
      </p:sp>
      <p:sp>
        <p:nvSpPr>
          <p:cNvPr id="6" name="(—THIS SIDEBAR DOES NOT PRINT—)…"/>
          <p:cNvSpPr txBox="1"/>
          <p:nvPr/>
        </p:nvSpPr>
        <p:spPr>
          <a:xfrm>
            <a:off x="18205727" y="-73916"/>
            <a:ext cx="7303783" cy="12301705"/>
          </a:xfrm>
          <a:prstGeom prst="rect">
            <a:avLst/>
          </a:prstGeom>
          <a:solidFill>
            <a:srgbClr val="523888"/>
          </a:solidFill>
          <a:ln w="9525" cap="flat">
            <a:solidFill>
              <a:srgbClr val="46AAC4"/>
            </a:solidFill>
            <a:prstDash val="solid"/>
            <a:round/>
          </a:ln>
          <a:effectLst>
            <a:outerShdw blurRad="38100" dist="23000" dir="5400000" rotWithShape="0">
              <a:srgbClr val="000000">
                <a:alpha val="35000"/>
              </a:srgbClr>
            </a:outerShdw>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122364" tIns="122364" rIns="122364" bIns="122364" numCol="1" anchor="t">
            <a:spAutoFit/>
          </a:bodyPr>
          <a:lstStyle/>
          <a:p>
            <a:pPr>
              <a:defRPr sz="4100">
                <a:solidFill>
                  <a:srgbClr val="FFFFFF"/>
                </a:solidFill>
              </a:defRPr>
            </a:pPr>
            <a:r>
              <a:rPr sz="2091" dirty="0"/>
              <a:t>(—THIS SIDEBAR DOES NOT PRINT—)</a:t>
            </a:r>
          </a:p>
          <a:p>
            <a:pPr>
              <a:defRPr sz="4100">
                <a:solidFill>
                  <a:srgbClr val="FFFFFF"/>
                </a:solidFill>
              </a:defRPr>
            </a:pPr>
            <a:endParaRPr sz="2091" dirty="0"/>
          </a:p>
          <a:p>
            <a:pPr>
              <a:defRPr sz="4100">
                <a:solidFill>
                  <a:srgbClr val="FFFFFF"/>
                </a:solidFill>
              </a:defRPr>
            </a:pPr>
            <a:r>
              <a:rPr sz="2091" dirty="0"/>
              <a:t>QUICK START (cont.)</a:t>
            </a:r>
          </a:p>
          <a:p>
            <a:pPr>
              <a:defRPr sz="4100">
                <a:solidFill>
                  <a:srgbClr val="FFFFFF"/>
                </a:solidFill>
              </a:defRPr>
            </a:pPr>
            <a:endParaRPr sz="2091" dirty="0"/>
          </a:p>
          <a:p>
            <a:pPr>
              <a:defRPr sz="4100">
                <a:solidFill>
                  <a:srgbClr val="FFFFFF"/>
                </a:solidFill>
              </a:defRPr>
            </a:pPr>
            <a:r>
              <a:rPr sz="2091" dirty="0"/>
              <a:t>PHOTOGRAPHS / GRAPHICS</a:t>
            </a:r>
          </a:p>
          <a:p>
            <a:pPr>
              <a:defRPr sz="4100">
                <a:solidFill>
                  <a:srgbClr val="FFFFFF"/>
                </a:solidFill>
              </a:defRPr>
            </a:pPr>
            <a:r>
              <a:rPr sz="2091" dirty="0"/>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disproportionally. The image and/or graphic captions should be</a:t>
            </a:r>
            <a:r>
              <a:rPr lang="en-GB" sz="2091" dirty="0"/>
              <a:t> </a:t>
            </a:r>
            <a:r>
              <a:rPr sz="2091" dirty="0"/>
              <a:t>centered.</a:t>
            </a:r>
          </a:p>
          <a:p>
            <a:pPr>
              <a:defRPr sz="4100">
                <a:solidFill>
                  <a:srgbClr val="FFFFFF"/>
                </a:solidFill>
              </a:defRPr>
            </a:pPr>
            <a:endParaRPr sz="2091" dirty="0"/>
          </a:p>
          <a:p>
            <a:pPr>
              <a:defRPr sz="4100">
                <a:solidFill>
                  <a:srgbClr val="FFFFFF"/>
                </a:solidFill>
              </a:defRPr>
            </a:pPr>
            <a:r>
              <a:rPr sz="2091" dirty="0"/>
              <a:t>ADDING LOGOS</a:t>
            </a:r>
            <a:endParaRPr sz="2091" dirty="0">
              <a:solidFill>
                <a:srgbClr val="222222"/>
              </a:solidFill>
            </a:endParaRPr>
          </a:p>
          <a:p>
            <a:pPr>
              <a:defRPr sz="4100">
                <a:solidFill>
                  <a:srgbClr val="FFFFFF"/>
                </a:solidFill>
              </a:defRPr>
            </a:pPr>
            <a:r>
              <a:rPr sz="2091" dirty="0"/>
              <a:t>Do not remove </a:t>
            </a:r>
            <a:r>
              <a:rPr lang="en-GB" sz="2091" dirty="0"/>
              <a:t>the IHPBA 2024 logo</a:t>
            </a:r>
            <a:r>
              <a:rPr sz="2091" dirty="0"/>
              <a:t>. You can insert </a:t>
            </a:r>
            <a:r>
              <a:rPr lang="en-GB" sz="2091" dirty="0"/>
              <a:t>your institutions </a:t>
            </a:r>
            <a:r>
              <a:rPr sz="2091" dirty="0"/>
              <a:t>logo </a:t>
            </a:r>
            <a:r>
              <a:rPr lang="en-GB" sz="2091" dirty="0"/>
              <a:t>where</a:t>
            </a:r>
            <a:r>
              <a:rPr sz="2091" dirty="0"/>
              <a:t> applicable in the </a:t>
            </a:r>
            <a:r>
              <a:rPr lang="en-GB" sz="2091" dirty="0" err="1"/>
              <a:t>eP</a:t>
            </a:r>
            <a:r>
              <a:rPr sz="2091" dirty="0" err="1"/>
              <a:t>oster</a:t>
            </a:r>
            <a:r>
              <a:rPr sz="2091" dirty="0"/>
              <a:t> as long as it does not cover up </a:t>
            </a:r>
            <a:r>
              <a:rPr lang="en-GB" sz="2091" dirty="0"/>
              <a:t>the IHPBA 2024</a:t>
            </a:r>
            <a:r>
              <a:rPr sz="2091" dirty="0"/>
              <a:t> logo. Logos taken from web sites are likely to be low quality</a:t>
            </a:r>
            <a:r>
              <a:rPr lang="en-GB" sz="2091" dirty="0"/>
              <a:t>.  </a:t>
            </a:r>
            <a:r>
              <a:rPr sz="2091" dirty="0"/>
              <a:t>Zoom in at 100% to see what the logo will look like on the final </a:t>
            </a:r>
            <a:r>
              <a:rPr lang="en-GB" sz="2091" dirty="0" err="1"/>
              <a:t>eP</a:t>
            </a:r>
            <a:r>
              <a:rPr sz="2091" dirty="0" err="1"/>
              <a:t>oster</a:t>
            </a:r>
            <a:r>
              <a:rPr sz="2091" dirty="0"/>
              <a:t> and make any necessary adjustments. Use the white version of the logo if added on top of the </a:t>
            </a:r>
            <a:r>
              <a:rPr lang="en-GB" sz="2091" dirty="0"/>
              <a:t>purple </a:t>
            </a:r>
            <a:r>
              <a:rPr sz="2091" dirty="0"/>
              <a:t>space.</a:t>
            </a:r>
            <a:endParaRPr sz="2091" dirty="0">
              <a:solidFill>
                <a:srgbClr val="222222"/>
              </a:solidFill>
            </a:endParaRPr>
          </a:p>
          <a:p>
            <a:pPr>
              <a:defRPr sz="4100">
                <a:solidFill>
                  <a:srgbClr val="FFFFFF"/>
                </a:solidFill>
              </a:defRPr>
            </a:pPr>
            <a:endParaRPr sz="2091" dirty="0">
              <a:solidFill>
                <a:srgbClr val="222222"/>
              </a:solidFill>
            </a:endParaRPr>
          </a:p>
          <a:p>
            <a:pPr>
              <a:defRPr sz="4100">
                <a:solidFill>
                  <a:srgbClr val="FFFFFF"/>
                </a:solidFill>
              </a:defRPr>
            </a:pPr>
            <a:r>
              <a:rPr sz="2091" dirty="0"/>
              <a:t>IMAGE QUALITY CHECK</a:t>
            </a:r>
            <a:endParaRPr sz="2091" dirty="0">
              <a:solidFill>
                <a:srgbClr val="222222"/>
              </a:solidFill>
            </a:endParaRPr>
          </a:p>
          <a:p>
            <a:pPr>
              <a:defRPr sz="4100">
                <a:solidFill>
                  <a:srgbClr val="FFFFFF"/>
                </a:solidFill>
              </a:defRPr>
            </a:pPr>
            <a:r>
              <a:rPr sz="2091" dirty="0"/>
              <a:t>Zoom in and look at your images at 100% magnification. If they look good, they will </a:t>
            </a:r>
            <a:r>
              <a:rPr lang="en-GB" sz="2091" dirty="0"/>
              <a:t>upload</a:t>
            </a:r>
            <a:r>
              <a:rPr sz="2091" dirty="0"/>
              <a:t> well. </a:t>
            </a:r>
          </a:p>
          <a:p>
            <a:pPr>
              <a:defRPr sz="4100">
                <a:solidFill>
                  <a:srgbClr val="FFFFFF"/>
                </a:solidFill>
              </a:defRPr>
            </a:pPr>
            <a:endParaRPr sz="2091" dirty="0"/>
          </a:p>
          <a:p>
            <a:pPr>
              <a:defRPr sz="4100">
                <a:solidFill>
                  <a:srgbClr val="FFFFFF"/>
                </a:solidFill>
              </a:defRPr>
            </a:pPr>
            <a:r>
              <a:rPr lang="en-US" sz="2091" dirty="0"/>
              <a:t>SAVE YOUR WORK</a:t>
            </a:r>
            <a:endParaRPr lang="en-US" sz="2091" dirty="0">
              <a:solidFill>
                <a:srgbClr val="222222"/>
              </a:solidFill>
            </a:endParaRPr>
          </a:p>
          <a:p>
            <a:pPr>
              <a:defRPr sz="4100">
                <a:solidFill>
                  <a:srgbClr val="FFFFFF"/>
                </a:solidFill>
              </a:defRPr>
            </a:pPr>
            <a:r>
              <a:rPr lang="en-US" sz="2091" dirty="0"/>
              <a:t>To save your poster as a PDF document (.pdf).</a:t>
            </a:r>
          </a:p>
          <a:p>
            <a:pPr>
              <a:defRPr sz="4100">
                <a:solidFill>
                  <a:srgbClr val="FFFFFF"/>
                </a:solidFill>
              </a:defRPr>
            </a:pPr>
            <a:r>
              <a:rPr lang="en-US" sz="2091" dirty="0"/>
              <a:t>File &gt; save as &gt; PDF.</a:t>
            </a:r>
          </a:p>
          <a:p>
            <a:pPr>
              <a:defRPr sz="4100">
                <a:solidFill>
                  <a:srgbClr val="FFFFFF"/>
                </a:solidFill>
              </a:defRPr>
            </a:pPr>
            <a:r>
              <a:rPr lang="en-US" sz="2091" dirty="0"/>
              <a:t>You may also save and upload as a PowerPoint slide (PPT, PPTX). </a:t>
            </a:r>
            <a:br>
              <a:rPr lang="en-US" sz="2091" dirty="0"/>
            </a:br>
            <a:br>
              <a:rPr lang="en-US" sz="2091" dirty="0"/>
            </a:br>
            <a:r>
              <a:rPr sz="2091" dirty="0"/>
              <a:t>THANK YOU!</a:t>
            </a:r>
            <a:endParaRPr sz="2091" dirty="0">
              <a:solidFill>
                <a:srgbClr val="222222"/>
              </a:solidFill>
            </a:endParaRPr>
          </a:p>
        </p:txBody>
      </p:sp>
      <p:sp>
        <p:nvSpPr>
          <p:cNvPr id="8" name="Rectángulo redondeado 3"/>
          <p:cNvSpPr/>
          <p:nvPr/>
        </p:nvSpPr>
        <p:spPr>
          <a:xfrm>
            <a:off x="519913" y="6379537"/>
            <a:ext cx="16930639" cy="24745595"/>
          </a:xfrm>
          <a:prstGeom prst="roundRect">
            <a:avLst>
              <a:gd name="adj" fmla="val 1387"/>
            </a:avLst>
          </a:prstGeom>
          <a:solidFill>
            <a:srgbClr val="FFFFFF"/>
          </a:solidFill>
          <a:ln w="12700">
            <a:miter lim="400000"/>
          </a:ln>
        </p:spPr>
        <p:txBody>
          <a:bodyPr lIns="14683" rIns="14683" anchor="ctr"/>
          <a:lstStyle/>
          <a:p>
            <a:pPr algn="ctr"/>
            <a:endParaRPr sz="408" dirty="0"/>
          </a:p>
        </p:txBody>
      </p:sp>
      <p:pic>
        <p:nvPicPr>
          <p:cNvPr id="5" name="Picture 4">
            <a:extLst>
              <a:ext uri="{FF2B5EF4-FFF2-40B4-BE49-F238E27FC236}">
                <a16:creationId xmlns:a16="http://schemas.microsoft.com/office/drawing/2014/main" id="{F1962777-0F32-D9BA-5B35-DA4DF59ED9AC}"/>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991273" y="555018"/>
            <a:ext cx="4272507" cy="4729394"/>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Lst>
  <p:transition spd="med"/>
  <p:txStyles>
    <p:titleStyle>
      <a:lvl1pPr marL="0" marR="0" indent="0" algn="l" defTabSz="1353979" rtl="0" latinLnBrk="0">
        <a:lnSpc>
          <a:spcPct val="100000"/>
        </a:lnSpc>
        <a:spcBef>
          <a:spcPts val="0"/>
        </a:spcBef>
        <a:spcAft>
          <a:spcPts val="0"/>
        </a:spcAft>
        <a:buClrTx/>
        <a:buSzTx/>
        <a:buFontTx/>
        <a:buNone/>
        <a:tabLst/>
        <a:defRPr sz="1766" b="1" i="0" u="none" strike="noStrike" cap="all" spc="0" baseline="0">
          <a:ln>
            <a:noFill/>
          </a:ln>
          <a:solidFill>
            <a:srgbClr val="FFFFFF"/>
          </a:solidFill>
          <a:uFillTx/>
          <a:latin typeface="Arial"/>
          <a:ea typeface="Arial"/>
          <a:cs typeface="Arial"/>
          <a:sym typeface="Arial"/>
        </a:defRPr>
      </a:lvl1pPr>
      <a:lvl2pPr marL="0" marR="0" indent="0" algn="l" defTabSz="1353979" rtl="0" latinLnBrk="0">
        <a:lnSpc>
          <a:spcPct val="100000"/>
        </a:lnSpc>
        <a:spcBef>
          <a:spcPts val="0"/>
        </a:spcBef>
        <a:spcAft>
          <a:spcPts val="0"/>
        </a:spcAft>
        <a:buClrTx/>
        <a:buSzTx/>
        <a:buFontTx/>
        <a:buNone/>
        <a:tabLst/>
        <a:defRPr sz="1766" b="1" i="0" u="none" strike="noStrike" cap="all" spc="0" baseline="0">
          <a:ln>
            <a:noFill/>
          </a:ln>
          <a:solidFill>
            <a:srgbClr val="FFFFFF"/>
          </a:solidFill>
          <a:uFillTx/>
          <a:latin typeface="Arial"/>
          <a:ea typeface="Arial"/>
          <a:cs typeface="Arial"/>
          <a:sym typeface="Arial"/>
        </a:defRPr>
      </a:lvl2pPr>
      <a:lvl3pPr marL="0" marR="0" indent="0" algn="l" defTabSz="1353979" rtl="0" latinLnBrk="0">
        <a:lnSpc>
          <a:spcPct val="100000"/>
        </a:lnSpc>
        <a:spcBef>
          <a:spcPts val="0"/>
        </a:spcBef>
        <a:spcAft>
          <a:spcPts val="0"/>
        </a:spcAft>
        <a:buClrTx/>
        <a:buSzTx/>
        <a:buFontTx/>
        <a:buNone/>
        <a:tabLst/>
        <a:defRPr sz="1766" b="1" i="0" u="none" strike="noStrike" cap="all" spc="0" baseline="0">
          <a:ln>
            <a:noFill/>
          </a:ln>
          <a:solidFill>
            <a:srgbClr val="FFFFFF"/>
          </a:solidFill>
          <a:uFillTx/>
          <a:latin typeface="Arial"/>
          <a:ea typeface="Arial"/>
          <a:cs typeface="Arial"/>
          <a:sym typeface="Arial"/>
        </a:defRPr>
      </a:lvl3pPr>
      <a:lvl4pPr marL="0" marR="0" indent="0" algn="l" defTabSz="1353979" rtl="0" latinLnBrk="0">
        <a:lnSpc>
          <a:spcPct val="100000"/>
        </a:lnSpc>
        <a:spcBef>
          <a:spcPts val="0"/>
        </a:spcBef>
        <a:spcAft>
          <a:spcPts val="0"/>
        </a:spcAft>
        <a:buClrTx/>
        <a:buSzTx/>
        <a:buFontTx/>
        <a:buNone/>
        <a:tabLst/>
        <a:defRPr sz="1766" b="1" i="0" u="none" strike="noStrike" cap="all" spc="0" baseline="0">
          <a:ln>
            <a:noFill/>
          </a:ln>
          <a:solidFill>
            <a:srgbClr val="FFFFFF"/>
          </a:solidFill>
          <a:uFillTx/>
          <a:latin typeface="Arial"/>
          <a:ea typeface="Arial"/>
          <a:cs typeface="Arial"/>
          <a:sym typeface="Arial"/>
        </a:defRPr>
      </a:lvl4pPr>
      <a:lvl5pPr marL="0" marR="0" indent="0" algn="l" defTabSz="1353979" rtl="0" latinLnBrk="0">
        <a:lnSpc>
          <a:spcPct val="100000"/>
        </a:lnSpc>
        <a:spcBef>
          <a:spcPts val="0"/>
        </a:spcBef>
        <a:spcAft>
          <a:spcPts val="0"/>
        </a:spcAft>
        <a:buClrTx/>
        <a:buSzTx/>
        <a:buFontTx/>
        <a:buNone/>
        <a:tabLst/>
        <a:defRPr sz="1766" b="1" i="0" u="none" strike="noStrike" cap="all" spc="0" baseline="0">
          <a:ln>
            <a:noFill/>
          </a:ln>
          <a:solidFill>
            <a:srgbClr val="FFFFFF"/>
          </a:solidFill>
          <a:uFillTx/>
          <a:latin typeface="Arial"/>
          <a:ea typeface="Arial"/>
          <a:cs typeface="Arial"/>
          <a:sym typeface="Arial"/>
        </a:defRPr>
      </a:lvl5pPr>
      <a:lvl6pPr marL="0" marR="0" indent="0" algn="l" defTabSz="1353979" rtl="0" latinLnBrk="0">
        <a:lnSpc>
          <a:spcPct val="100000"/>
        </a:lnSpc>
        <a:spcBef>
          <a:spcPts val="0"/>
        </a:spcBef>
        <a:spcAft>
          <a:spcPts val="0"/>
        </a:spcAft>
        <a:buClrTx/>
        <a:buSzTx/>
        <a:buFontTx/>
        <a:buNone/>
        <a:tabLst/>
        <a:defRPr sz="1766" b="1" i="0" u="none" strike="noStrike" cap="all" spc="0" baseline="0">
          <a:ln>
            <a:noFill/>
          </a:ln>
          <a:solidFill>
            <a:srgbClr val="FFFFFF"/>
          </a:solidFill>
          <a:uFillTx/>
          <a:latin typeface="Arial"/>
          <a:ea typeface="Arial"/>
          <a:cs typeface="Arial"/>
          <a:sym typeface="Arial"/>
        </a:defRPr>
      </a:lvl6pPr>
      <a:lvl7pPr marL="0" marR="0" indent="0" algn="l" defTabSz="1353979" rtl="0" latinLnBrk="0">
        <a:lnSpc>
          <a:spcPct val="100000"/>
        </a:lnSpc>
        <a:spcBef>
          <a:spcPts val="0"/>
        </a:spcBef>
        <a:spcAft>
          <a:spcPts val="0"/>
        </a:spcAft>
        <a:buClrTx/>
        <a:buSzTx/>
        <a:buFontTx/>
        <a:buNone/>
        <a:tabLst/>
        <a:defRPr sz="1766" b="1" i="0" u="none" strike="noStrike" cap="all" spc="0" baseline="0">
          <a:ln>
            <a:noFill/>
          </a:ln>
          <a:solidFill>
            <a:srgbClr val="FFFFFF"/>
          </a:solidFill>
          <a:uFillTx/>
          <a:latin typeface="Arial"/>
          <a:ea typeface="Arial"/>
          <a:cs typeface="Arial"/>
          <a:sym typeface="Arial"/>
        </a:defRPr>
      </a:lvl7pPr>
      <a:lvl8pPr marL="0" marR="0" indent="0" algn="l" defTabSz="1353979" rtl="0" latinLnBrk="0">
        <a:lnSpc>
          <a:spcPct val="100000"/>
        </a:lnSpc>
        <a:spcBef>
          <a:spcPts val="0"/>
        </a:spcBef>
        <a:spcAft>
          <a:spcPts val="0"/>
        </a:spcAft>
        <a:buClrTx/>
        <a:buSzTx/>
        <a:buFontTx/>
        <a:buNone/>
        <a:tabLst/>
        <a:defRPr sz="1766" b="1" i="0" u="none" strike="noStrike" cap="all" spc="0" baseline="0">
          <a:ln>
            <a:noFill/>
          </a:ln>
          <a:solidFill>
            <a:srgbClr val="FFFFFF"/>
          </a:solidFill>
          <a:uFillTx/>
          <a:latin typeface="Arial"/>
          <a:ea typeface="Arial"/>
          <a:cs typeface="Arial"/>
          <a:sym typeface="Arial"/>
        </a:defRPr>
      </a:lvl8pPr>
      <a:lvl9pPr marL="0" marR="0" indent="0" algn="l" defTabSz="1353979" rtl="0" latinLnBrk="0">
        <a:lnSpc>
          <a:spcPct val="100000"/>
        </a:lnSpc>
        <a:spcBef>
          <a:spcPts val="0"/>
        </a:spcBef>
        <a:spcAft>
          <a:spcPts val="0"/>
        </a:spcAft>
        <a:buClrTx/>
        <a:buSzTx/>
        <a:buFontTx/>
        <a:buNone/>
        <a:tabLst/>
        <a:defRPr sz="1766" b="1" i="0" u="none" strike="noStrike" cap="all" spc="0" baseline="0">
          <a:ln>
            <a:noFill/>
          </a:ln>
          <a:solidFill>
            <a:srgbClr val="FFFFFF"/>
          </a:solidFill>
          <a:uFillTx/>
          <a:latin typeface="Arial"/>
          <a:ea typeface="Arial"/>
          <a:cs typeface="Arial"/>
          <a:sym typeface="Arial"/>
        </a:defRPr>
      </a:lvl9pPr>
    </p:titleStyle>
    <p:bodyStyle>
      <a:lvl1pPr marL="0" marR="0" indent="0" algn="l" defTabSz="1353979" rtl="0" latinLnBrk="0">
        <a:lnSpc>
          <a:spcPct val="100000"/>
        </a:lnSpc>
        <a:spcBef>
          <a:spcPts val="322"/>
        </a:spcBef>
        <a:spcAft>
          <a:spcPts val="0"/>
        </a:spcAft>
        <a:buClrTx/>
        <a:buSzTx/>
        <a:buFontTx/>
        <a:buNone/>
        <a:tabLst/>
        <a:defRPr sz="1221" b="0" i="0" u="none" strike="noStrike" cap="none" spc="0" baseline="0">
          <a:ln>
            <a:noFill/>
          </a:ln>
          <a:solidFill>
            <a:srgbClr val="FFFFFF"/>
          </a:solidFill>
          <a:uFillTx/>
          <a:latin typeface="Arial"/>
          <a:ea typeface="Arial"/>
          <a:cs typeface="Arial"/>
          <a:sym typeface="Arial"/>
        </a:defRPr>
      </a:lvl1pPr>
      <a:lvl2pPr marL="821840" marR="0" indent="-144852" algn="l" defTabSz="1353979" rtl="0" latinLnBrk="0">
        <a:lnSpc>
          <a:spcPct val="100000"/>
        </a:lnSpc>
        <a:spcBef>
          <a:spcPts val="322"/>
        </a:spcBef>
        <a:spcAft>
          <a:spcPts val="0"/>
        </a:spcAft>
        <a:buClrTx/>
        <a:buSzPct val="100000"/>
        <a:buFontTx/>
        <a:buChar char="–"/>
        <a:tabLst/>
        <a:defRPr sz="1221" b="0" i="0" u="none" strike="noStrike" cap="none" spc="0" baseline="0">
          <a:ln>
            <a:noFill/>
          </a:ln>
          <a:solidFill>
            <a:srgbClr val="FFFFFF"/>
          </a:solidFill>
          <a:uFillTx/>
          <a:latin typeface="Arial"/>
          <a:ea typeface="Arial"/>
          <a:cs typeface="Arial"/>
          <a:sym typeface="Arial"/>
        </a:defRPr>
      </a:lvl2pPr>
      <a:lvl3pPr marL="1493792" marR="0" indent="-139813" algn="l" defTabSz="1353979" rtl="0" latinLnBrk="0">
        <a:lnSpc>
          <a:spcPct val="100000"/>
        </a:lnSpc>
        <a:spcBef>
          <a:spcPts val="322"/>
        </a:spcBef>
        <a:spcAft>
          <a:spcPts val="0"/>
        </a:spcAft>
        <a:buClrTx/>
        <a:buSzPct val="100000"/>
        <a:buFontTx/>
        <a:buChar char="•"/>
        <a:tabLst/>
        <a:defRPr sz="1221" b="0" i="0" u="none" strike="noStrike" cap="none" spc="0" baseline="0">
          <a:ln>
            <a:noFill/>
          </a:ln>
          <a:solidFill>
            <a:srgbClr val="FFFFFF"/>
          </a:solidFill>
          <a:uFillTx/>
          <a:latin typeface="Arial"/>
          <a:ea typeface="Arial"/>
          <a:cs typeface="Arial"/>
          <a:sym typeface="Arial"/>
        </a:defRPr>
      </a:lvl3pPr>
      <a:lvl4pPr marL="2185941" marR="0" indent="-154973" algn="l" defTabSz="1353979" rtl="0" latinLnBrk="0">
        <a:lnSpc>
          <a:spcPct val="100000"/>
        </a:lnSpc>
        <a:spcBef>
          <a:spcPts val="322"/>
        </a:spcBef>
        <a:spcAft>
          <a:spcPts val="0"/>
        </a:spcAft>
        <a:buClrTx/>
        <a:buSzPct val="100000"/>
        <a:buFontTx/>
        <a:buChar char="–"/>
        <a:tabLst/>
        <a:defRPr sz="1221" b="0" i="0" u="none" strike="noStrike" cap="none" spc="0" baseline="0">
          <a:ln>
            <a:noFill/>
          </a:ln>
          <a:solidFill>
            <a:srgbClr val="FFFFFF"/>
          </a:solidFill>
          <a:uFillTx/>
          <a:latin typeface="Arial"/>
          <a:ea typeface="Arial"/>
          <a:cs typeface="Arial"/>
          <a:sym typeface="Arial"/>
        </a:defRPr>
      </a:lvl4pPr>
      <a:lvl5pPr marL="2862930" marR="0" indent="-154973" algn="l" defTabSz="1353979" rtl="0" latinLnBrk="0">
        <a:lnSpc>
          <a:spcPct val="100000"/>
        </a:lnSpc>
        <a:spcBef>
          <a:spcPts val="322"/>
        </a:spcBef>
        <a:spcAft>
          <a:spcPts val="0"/>
        </a:spcAft>
        <a:buClrTx/>
        <a:buSzPct val="100000"/>
        <a:buFontTx/>
        <a:buChar char="»"/>
        <a:tabLst/>
        <a:defRPr sz="1221" b="0" i="0" u="none" strike="noStrike" cap="none" spc="0" baseline="0">
          <a:ln>
            <a:noFill/>
          </a:ln>
          <a:solidFill>
            <a:srgbClr val="FFFFFF"/>
          </a:solidFill>
          <a:uFillTx/>
          <a:latin typeface="Arial"/>
          <a:ea typeface="Arial"/>
          <a:cs typeface="Arial"/>
          <a:sym typeface="Arial"/>
        </a:defRPr>
      </a:lvl5pPr>
      <a:lvl6pPr marL="3524759" marR="0" indent="-139813" algn="l" defTabSz="1353979" rtl="0" latinLnBrk="0">
        <a:lnSpc>
          <a:spcPct val="100000"/>
        </a:lnSpc>
        <a:spcBef>
          <a:spcPts val="322"/>
        </a:spcBef>
        <a:spcAft>
          <a:spcPts val="0"/>
        </a:spcAft>
        <a:buClrTx/>
        <a:buSzPct val="100000"/>
        <a:buFontTx/>
        <a:buChar char="•"/>
        <a:tabLst/>
        <a:defRPr sz="1221" b="0" i="0" u="none" strike="noStrike" cap="none" spc="0" baseline="0">
          <a:ln>
            <a:noFill/>
          </a:ln>
          <a:solidFill>
            <a:srgbClr val="FFFFFF"/>
          </a:solidFill>
          <a:uFillTx/>
          <a:latin typeface="Arial"/>
          <a:ea typeface="Arial"/>
          <a:cs typeface="Arial"/>
          <a:sym typeface="Arial"/>
        </a:defRPr>
      </a:lvl6pPr>
      <a:lvl7pPr marL="4201748" marR="0" indent="-139813" algn="l" defTabSz="1353979" rtl="0" latinLnBrk="0">
        <a:lnSpc>
          <a:spcPct val="100000"/>
        </a:lnSpc>
        <a:spcBef>
          <a:spcPts val="322"/>
        </a:spcBef>
        <a:spcAft>
          <a:spcPts val="0"/>
        </a:spcAft>
        <a:buClrTx/>
        <a:buSzPct val="100000"/>
        <a:buFontTx/>
        <a:buChar char="•"/>
        <a:tabLst/>
        <a:defRPr sz="1221" b="0" i="0" u="none" strike="noStrike" cap="none" spc="0" baseline="0">
          <a:ln>
            <a:noFill/>
          </a:ln>
          <a:solidFill>
            <a:srgbClr val="FFFFFF"/>
          </a:solidFill>
          <a:uFillTx/>
          <a:latin typeface="Arial"/>
          <a:ea typeface="Arial"/>
          <a:cs typeface="Arial"/>
          <a:sym typeface="Arial"/>
        </a:defRPr>
      </a:lvl7pPr>
      <a:lvl8pPr marL="4878736" marR="0" indent="-139813" algn="l" defTabSz="1353979" rtl="0" latinLnBrk="0">
        <a:lnSpc>
          <a:spcPct val="100000"/>
        </a:lnSpc>
        <a:spcBef>
          <a:spcPts val="322"/>
        </a:spcBef>
        <a:spcAft>
          <a:spcPts val="0"/>
        </a:spcAft>
        <a:buClrTx/>
        <a:buSzPct val="100000"/>
        <a:buFontTx/>
        <a:buChar char="•"/>
        <a:tabLst/>
        <a:defRPr sz="1221" b="0" i="0" u="none" strike="noStrike" cap="none" spc="0" baseline="0">
          <a:ln>
            <a:noFill/>
          </a:ln>
          <a:solidFill>
            <a:srgbClr val="FFFFFF"/>
          </a:solidFill>
          <a:uFillTx/>
          <a:latin typeface="Arial"/>
          <a:ea typeface="Arial"/>
          <a:cs typeface="Arial"/>
          <a:sym typeface="Arial"/>
        </a:defRPr>
      </a:lvl8pPr>
      <a:lvl9pPr marL="5555725" marR="0" indent="-139813" algn="l" defTabSz="1353979" rtl="0" latinLnBrk="0">
        <a:lnSpc>
          <a:spcPct val="100000"/>
        </a:lnSpc>
        <a:spcBef>
          <a:spcPts val="322"/>
        </a:spcBef>
        <a:spcAft>
          <a:spcPts val="0"/>
        </a:spcAft>
        <a:buClrTx/>
        <a:buSzPct val="100000"/>
        <a:buFontTx/>
        <a:buChar char="•"/>
        <a:tabLst/>
        <a:defRPr sz="1221" b="0" i="0" u="none" strike="noStrike" cap="none" spc="0" baseline="0">
          <a:ln>
            <a:noFill/>
          </a:ln>
          <a:solidFill>
            <a:srgbClr val="FFFFFF"/>
          </a:solidFill>
          <a:uFillTx/>
          <a:latin typeface="Arial"/>
          <a:ea typeface="Arial"/>
          <a:cs typeface="Arial"/>
          <a:sym typeface="Arial"/>
        </a:defRPr>
      </a:lvl9pPr>
    </p:bodyStyle>
    <p:otherStyle>
      <a:lvl1pPr marL="0" marR="0" indent="0" algn="l" defTabSz="1353979" rtl="0" latinLnBrk="0">
        <a:lnSpc>
          <a:spcPct val="100000"/>
        </a:lnSpc>
        <a:spcBef>
          <a:spcPts val="225"/>
        </a:spcBef>
        <a:spcAft>
          <a:spcPts val="0"/>
        </a:spcAft>
        <a:buClrTx/>
        <a:buSzTx/>
        <a:buFontTx/>
        <a:buNone/>
        <a:tabLst/>
        <a:defRPr sz="964" b="0" i="0" u="none" strike="noStrike" cap="none" spc="0" baseline="0">
          <a:ln>
            <a:noFill/>
          </a:ln>
          <a:solidFill>
            <a:schemeClr val="tx1"/>
          </a:solidFill>
          <a:uFillTx/>
          <a:latin typeface="+mn-lt"/>
          <a:ea typeface="+mn-ea"/>
          <a:cs typeface="+mn-cs"/>
          <a:sym typeface="Arial"/>
        </a:defRPr>
      </a:lvl1pPr>
      <a:lvl2pPr marL="0" marR="0" indent="676988" algn="l" defTabSz="1353979" rtl="0" latinLnBrk="0">
        <a:lnSpc>
          <a:spcPct val="100000"/>
        </a:lnSpc>
        <a:spcBef>
          <a:spcPts val="225"/>
        </a:spcBef>
        <a:spcAft>
          <a:spcPts val="0"/>
        </a:spcAft>
        <a:buClrTx/>
        <a:buSzTx/>
        <a:buFontTx/>
        <a:buNone/>
        <a:tabLst/>
        <a:defRPr sz="964" b="0" i="0" u="none" strike="noStrike" cap="none" spc="0" baseline="0">
          <a:ln>
            <a:noFill/>
          </a:ln>
          <a:solidFill>
            <a:schemeClr val="tx1"/>
          </a:solidFill>
          <a:uFillTx/>
          <a:latin typeface="+mn-lt"/>
          <a:ea typeface="+mn-ea"/>
          <a:cs typeface="+mn-cs"/>
          <a:sym typeface="Arial"/>
        </a:defRPr>
      </a:lvl2pPr>
      <a:lvl3pPr marL="0" marR="0" indent="1353979" algn="l" defTabSz="1353979" rtl="0" latinLnBrk="0">
        <a:lnSpc>
          <a:spcPct val="100000"/>
        </a:lnSpc>
        <a:spcBef>
          <a:spcPts val="225"/>
        </a:spcBef>
        <a:spcAft>
          <a:spcPts val="0"/>
        </a:spcAft>
        <a:buClrTx/>
        <a:buSzTx/>
        <a:buFontTx/>
        <a:buNone/>
        <a:tabLst/>
        <a:defRPr sz="964" b="0" i="0" u="none" strike="noStrike" cap="none" spc="0" baseline="0">
          <a:ln>
            <a:noFill/>
          </a:ln>
          <a:solidFill>
            <a:schemeClr val="tx1"/>
          </a:solidFill>
          <a:uFillTx/>
          <a:latin typeface="+mn-lt"/>
          <a:ea typeface="+mn-ea"/>
          <a:cs typeface="+mn-cs"/>
          <a:sym typeface="Arial"/>
        </a:defRPr>
      </a:lvl3pPr>
      <a:lvl4pPr marL="0" marR="0" indent="2030968" algn="l" defTabSz="1353979" rtl="0" latinLnBrk="0">
        <a:lnSpc>
          <a:spcPct val="100000"/>
        </a:lnSpc>
        <a:spcBef>
          <a:spcPts val="225"/>
        </a:spcBef>
        <a:spcAft>
          <a:spcPts val="0"/>
        </a:spcAft>
        <a:buClrTx/>
        <a:buSzTx/>
        <a:buFontTx/>
        <a:buNone/>
        <a:tabLst/>
        <a:defRPr sz="964" b="0" i="0" u="none" strike="noStrike" cap="none" spc="0" baseline="0">
          <a:ln>
            <a:noFill/>
          </a:ln>
          <a:solidFill>
            <a:schemeClr val="tx1"/>
          </a:solidFill>
          <a:uFillTx/>
          <a:latin typeface="+mn-lt"/>
          <a:ea typeface="+mn-ea"/>
          <a:cs typeface="+mn-cs"/>
          <a:sym typeface="Arial"/>
        </a:defRPr>
      </a:lvl4pPr>
      <a:lvl5pPr marL="0" marR="0" indent="2707957" algn="l" defTabSz="1353979" rtl="0" latinLnBrk="0">
        <a:lnSpc>
          <a:spcPct val="100000"/>
        </a:lnSpc>
        <a:spcBef>
          <a:spcPts val="225"/>
        </a:spcBef>
        <a:spcAft>
          <a:spcPts val="0"/>
        </a:spcAft>
        <a:buClrTx/>
        <a:buSzTx/>
        <a:buFontTx/>
        <a:buNone/>
        <a:tabLst/>
        <a:defRPr sz="964" b="0" i="0" u="none" strike="noStrike" cap="none" spc="0" baseline="0">
          <a:ln>
            <a:noFill/>
          </a:ln>
          <a:solidFill>
            <a:schemeClr val="tx1"/>
          </a:solidFill>
          <a:uFillTx/>
          <a:latin typeface="+mn-lt"/>
          <a:ea typeface="+mn-ea"/>
          <a:cs typeface="+mn-cs"/>
          <a:sym typeface="Arial"/>
        </a:defRPr>
      </a:lvl5pPr>
      <a:lvl6pPr marL="0" marR="0" indent="3384946" algn="l" defTabSz="1353979" rtl="0" latinLnBrk="0">
        <a:lnSpc>
          <a:spcPct val="100000"/>
        </a:lnSpc>
        <a:spcBef>
          <a:spcPts val="225"/>
        </a:spcBef>
        <a:spcAft>
          <a:spcPts val="0"/>
        </a:spcAft>
        <a:buClrTx/>
        <a:buSzTx/>
        <a:buFontTx/>
        <a:buNone/>
        <a:tabLst/>
        <a:defRPr sz="964" b="0" i="0" u="none" strike="noStrike" cap="none" spc="0" baseline="0">
          <a:ln>
            <a:noFill/>
          </a:ln>
          <a:solidFill>
            <a:schemeClr val="tx1"/>
          </a:solidFill>
          <a:uFillTx/>
          <a:latin typeface="+mn-lt"/>
          <a:ea typeface="+mn-ea"/>
          <a:cs typeface="+mn-cs"/>
          <a:sym typeface="Arial"/>
        </a:defRPr>
      </a:lvl6pPr>
      <a:lvl7pPr marL="0" marR="0" indent="4061935" algn="l" defTabSz="1353979" rtl="0" latinLnBrk="0">
        <a:lnSpc>
          <a:spcPct val="100000"/>
        </a:lnSpc>
        <a:spcBef>
          <a:spcPts val="225"/>
        </a:spcBef>
        <a:spcAft>
          <a:spcPts val="0"/>
        </a:spcAft>
        <a:buClrTx/>
        <a:buSzTx/>
        <a:buFontTx/>
        <a:buNone/>
        <a:tabLst/>
        <a:defRPr sz="964" b="0" i="0" u="none" strike="noStrike" cap="none" spc="0" baseline="0">
          <a:ln>
            <a:noFill/>
          </a:ln>
          <a:solidFill>
            <a:schemeClr val="tx1"/>
          </a:solidFill>
          <a:uFillTx/>
          <a:latin typeface="+mn-lt"/>
          <a:ea typeface="+mn-ea"/>
          <a:cs typeface="+mn-cs"/>
          <a:sym typeface="Arial"/>
        </a:defRPr>
      </a:lvl7pPr>
      <a:lvl8pPr marL="0" marR="0" indent="4738923" algn="l" defTabSz="1353979" rtl="0" latinLnBrk="0">
        <a:lnSpc>
          <a:spcPct val="100000"/>
        </a:lnSpc>
        <a:spcBef>
          <a:spcPts val="225"/>
        </a:spcBef>
        <a:spcAft>
          <a:spcPts val="0"/>
        </a:spcAft>
        <a:buClrTx/>
        <a:buSzTx/>
        <a:buFontTx/>
        <a:buNone/>
        <a:tabLst/>
        <a:defRPr sz="964" b="0" i="0" u="none" strike="noStrike" cap="none" spc="0" baseline="0">
          <a:ln>
            <a:noFill/>
          </a:ln>
          <a:solidFill>
            <a:schemeClr val="tx1"/>
          </a:solidFill>
          <a:uFillTx/>
          <a:latin typeface="+mn-lt"/>
          <a:ea typeface="+mn-ea"/>
          <a:cs typeface="+mn-cs"/>
          <a:sym typeface="Arial"/>
        </a:defRPr>
      </a:lvl8pPr>
      <a:lvl9pPr marL="0" marR="0" indent="5415913" algn="l" defTabSz="1353979" rtl="0" latinLnBrk="0">
        <a:lnSpc>
          <a:spcPct val="100000"/>
        </a:lnSpc>
        <a:spcBef>
          <a:spcPts val="225"/>
        </a:spcBef>
        <a:spcAft>
          <a:spcPts val="0"/>
        </a:spcAft>
        <a:buClrTx/>
        <a:buSzTx/>
        <a:buFontTx/>
        <a:buNone/>
        <a:tabLst/>
        <a:defRPr sz="964" b="0" i="0" u="none" strike="noStrike" cap="none" spc="0" baseline="0">
          <a:ln>
            <a:noFill/>
          </a:ln>
          <a:solidFill>
            <a:schemeClr val="tx1"/>
          </a:solidFill>
          <a:uFillTx/>
          <a:latin typeface="+mn-lt"/>
          <a:ea typeface="+mn-ea"/>
          <a:cs typeface="+mn-cs"/>
          <a:sym typeface="Arial"/>
        </a:defRPr>
      </a:lvl9pPr>
    </p:otherStyle>
  </p:txStyles>
  <p:extLst>
    <p:ext uri="{27BBF7A9-308A-43DC-89C8-2F10F3537804}">
      <p15:sldGuideLst xmlns:p15="http://schemas.microsoft.com/office/powerpoint/2012/main">
        <p15:guide id="1" orient="horz" pos="9978" userDrawn="1">
          <p15:clr>
            <a:srgbClr val="F26B43"/>
          </p15:clr>
        </p15:guide>
        <p15:guide id="2" pos="566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7CCA51E-4E38-EC96-3CE5-F73DEF50558B}"/>
              </a:ext>
            </a:extLst>
          </p:cNvPr>
          <p:cNvSpPr>
            <a:spLocks noGrp="1"/>
          </p:cNvSpPr>
          <p:nvPr>
            <p:ph type="body" sz="quarter" idx="25"/>
          </p:nvPr>
        </p:nvSpPr>
        <p:spPr>
          <a:xfrm>
            <a:off x="4954666" y="4449807"/>
            <a:ext cx="12128794" cy="1190858"/>
          </a:xfrm>
        </p:spPr>
        <p:txBody>
          <a:bodyPr>
            <a:normAutofit/>
          </a:bodyPr>
          <a:lstStyle/>
          <a:p>
            <a:endParaRPr lang="en-US" sz="1200" dirty="0"/>
          </a:p>
        </p:txBody>
      </p:sp>
      <p:sp>
        <p:nvSpPr>
          <p:cNvPr id="4" name="Text Placeholder 3">
            <a:extLst>
              <a:ext uri="{FF2B5EF4-FFF2-40B4-BE49-F238E27FC236}">
                <a16:creationId xmlns:a16="http://schemas.microsoft.com/office/drawing/2014/main" id="{841E74D4-68C5-CA03-D584-682AEA8778BF}"/>
              </a:ext>
            </a:extLst>
          </p:cNvPr>
          <p:cNvSpPr>
            <a:spLocks noGrp="1"/>
          </p:cNvSpPr>
          <p:nvPr>
            <p:ph type="body" sz="quarter" idx="26"/>
          </p:nvPr>
        </p:nvSpPr>
        <p:spPr>
          <a:xfrm>
            <a:off x="4954667" y="658754"/>
            <a:ext cx="12128795" cy="1736379"/>
          </a:xfrm>
        </p:spPr>
        <p:txBody>
          <a:bodyPr>
            <a:normAutofit/>
          </a:bodyPr>
          <a:lstStyle/>
          <a:p>
            <a:endParaRPr lang="en-US" sz="2000" dirty="0"/>
          </a:p>
        </p:txBody>
      </p:sp>
      <p:sp>
        <p:nvSpPr>
          <p:cNvPr id="5" name="Text Placeholder 4">
            <a:extLst>
              <a:ext uri="{FF2B5EF4-FFF2-40B4-BE49-F238E27FC236}">
                <a16:creationId xmlns:a16="http://schemas.microsoft.com/office/drawing/2014/main" id="{7E743BD6-A857-9A28-81DC-332CC43201ED}"/>
              </a:ext>
            </a:extLst>
          </p:cNvPr>
          <p:cNvSpPr>
            <a:spLocks noGrp="1"/>
          </p:cNvSpPr>
          <p:nvPr>
            <p:ph type="body" sz="quarter" idx="27"/>
          </p:nvPr>
        </p:nvSpPr>
        <p:spPr>
          <a:xfrm>
            <a:off x="4954667" y="2666680"/>
            <a:ext cx="12128795" cy="1549924"/>
          </a:xfrm>
        </p:spPr>
        <p:txBody>
          <a:bodyPr>
            <a:normAutofit/>
          </a:bodyPr>
          <a:lstStyle/>
          <a:p>
            <a:endParaRPr lang="en-US" sz="1400" dirty="0"/>
          </a:p>
        </p:txBody>
      </p:sp>
      <p:sp>
        <p:nvSpPr>
          <p:cNvPr id="6" name="Text Placeholder 5">
            <a:extLst>
              <a:ext uri="{FF2B5EF4-FFF2-40B4-BE49-F238E27FC236}">
                <a16:creationId xmlns:a16="http://schemas.microsoft.com/office/drawing/2014/main" id="{63145B95-C217-1EAE-300E-C72D1DB87470}"/>
              </a:ext>
            </a:extLst>
          </p:cNvPr>
          <p:cNvSpPr>
            <a:spLocks noGrp="1"/>
          </p:cNvSpPr>
          <p:nvPr>
            <p:ph type="body" sz="quarter" idx="32"/>
          </p:nvPr>
        </p:nvSpPr>
        <p:spPr/>
        <p:txBody>
          <a:bodyPr>
            <a:noAutofit/>
          </a:bodyPr>
          <a:lstStyle/>
          <a:p>
            <a:r>
              <a:rPr lang="en-US" sz="2000" dirty="0"/>
              <a:t>Click to add Heading</a:t>
            </a:r>
          </a:p>
        </p:txBody>
      </p:sp>
      <p:sp>
        <p:nvSpPr>
          <p:cNvPr id="7" name="Text Placeholder 6">
            <a:extLst>
              <a:ext uri="{FF2B5EF4-FFF2-40B4-BE49-F238E27FC236}">
                <a16:creationId xmlns:a16="http://schemas.microsoft.com/office/drawing/2014/main" id="{DC35703D-6A84-760B-21A3-4A3B8F22A9A2}"/>
              </a:ext>
            </a:extLst>
          </p:cNvPr>
          <p:cNvSpPr>
            <a:spLocks noGrp="1"/>
          </p:cNvSpPr>
          <p:nvPr>
            <p:ph type="body" sz="quarter" idx="33"/>
          </p:nvPr>
        </p:nvSpPr>
        <p:spPr/>
        <p:txBody>
          <a:bodyPr>
            <a:normAutofit/>
          </a:bodyPr>
          <a:lstStyle/>
          <a:p>
            <a:r>
              <a:rPr lang="en-US" sz="1400" dirty="0"/>
              <a:t>Click to add text</a:t>
            </a:r>
          </a:p>
        </p:txBody>
      </p:sp>
      <p:sp>
        <p:nvSpPr>
          <p:cNvPr id="8" name="Text Placeholder 7">
            <a:extLst>
              <a:ext uri="{FF2B5EF4-FFF2-40B4-BE49-F238E27FC236}">
                <a16:creationId xmlns:a16="http://schemas.microsoft.com/office/drawing/2014/main" id="{6A944BB4-D20E-FC18-E865-CBC3C82C0051}"/>
              </a:ext>
            </a:extLst>
          </p:cNvPr>
          <p:cNvSpPr>
            <a:spLocks noGrp="1"/>
          </p:cNvSpPr>
          <p:nvPr>
            <p:ph type="body" sz="quarter" idx="34"/>
          </p:nvPr>
        </p:nvSpPr>
        <p:spPr/>
        <p:txBody>
          <a:bodyPr>
            <a:noAutofit/>
          </a:bodyPr>
          <a:lstStyle/>
          <a:p>
            <a:r>
              <a:rPr lang="en-US" sz="2000" dirty="0"/>
              <a:t>Click to add Heading</a:t>
            </a:r>
          </a:p>
        </p:txBody>
      </p:sp>
      <p:sp>
        <p:nvSpPr>
          <p:cNvPr id="9" name="Text Placeholder 8">
            <a:extLst>
              <a:ext uri="{FF2B5EF4-FFF2-40B4-BE49-F238E27FC236}">
                <a16:creationId xmlns:a16="http://schemas.microsoft.com/office/drawing/2014/main" id="{32CADDA6-622F-8A99-509E-23905FC44BA8}"/>
              </a:ext>
            </a:extLst>
          </p:cNvPr>
          <p:cNvSpPr>
            <a:spLocks noGrp="1"/>
          </p:cNvSpPr>
          <p:nvPr>
            <p:ph type="body" sz="quarter" idx="35"/>
          </p:nvPr>
        </p:nvSpPr>
        <p:spPr/>
        <p:txBody>
          <a:bodyPr>
            <a:normAutofit/>
          </a:bodyPr>
          <a:lstStyle/>
          <a:p>
            <a:endParaRPr lang="en-US" sz="1400" dirty="0"/>
          </a:p>
        </p:txBody>
      </p:sp>
      <p:sp>
        <p:nvSpPr>
          <p:cNvPr id="10" name="Text Placeholder 9">
            <a:extLst>
              <a:ext uri="{FF2B5EF4-FFF2-40B4-BE49-F238E27FC236}">
                <a16:creationId xmlns:a16="http://schemas.microsoft.com/office/drawing/2014/main" id="{4A5253ED-18B8-F47B-FA22-8B129FDCD17E}"/>
              </a:ext>
            </a:extLst>
          </p:cNvPr>
          <p:cNvSpPr>
            <a:spLocks noGrp="1"/>
          </p:cNvSpPr>
          <p:nvPr>
            <p:ph type="body" sz="quarter" idx="36"/>
          </p:nvPr>
        </p:nvSpPr>
        <p:spPr>
          <a:xfrm>
            <a:off x="563619" y="16514879"/>
            <a:ext cx="16873427" cy="510330"/>
          </a:xfrm>
        </p:spPr>
        <p:txBody>
          <a:bodyPr>
            <a:noAutofit/>
          </a:bodyPr>
          <a:lstStyle/>
          <a:p>
            <a:r>
              <a:rPr lang="en-US" sz="2000" dirty="0"/>
              <a:t>Click to add Heading</a:t>
            </a:r>
          </a:p>
        </p:txBody>
      </p:sp>
      <p:sp>
        <p:nvSpPr>
          <p:cNvPr id="11" name="Text Placeholder 10">
            <a:extLst>
              <a:ext uri="{FF2B5EF4-FFF2-40B4-BE49-F238E27FC236}">
                <a16:creationId xmlns:a16="http://schemas.microsoft.com/office/drawing/2014/main" id="{F209173E-DE35-3D98-7BA6-92576AC25216}"/>
              </a:ext>
            </a:extLst>
          </p:cNvPr>
          <p:cNvSpPr>
            <a:spLocks noGrp="1"/>
          </p:cNvSpPr>
          <p:nvPr>
            <p:ph type="body" sz="quarter" idx="37"/>
          </p:nvPr>
        </p:nvSpPr>
        <p:spPr>
          <a:xfrm>
            <a:off x="851104" y="17144853"/>
            <a:ext cx="16873427" cy="595741"/>
          </a:xfrm>
        </p:spPr>
        <p:txBody>
          <a:bodyPr>
            <a:normAutofit/>
          </a:bodyPr>
          <a:lstStyle/>
          <a:p>
            <a:endParaRPr lang="en-US" sz="1400" dirty="0"/>
          </a:p>
        </p:txBody>
      </p:sp>
      <p:sp>
        <p:nvSpPr>
          <p:cNvPr id="12" name="Text Placeholder 11">
            <a:extLst>
              <a:ext uri="{FF2B5EF4-FFF2-40B4-BE49-F238E27FC236}">
                <a16:creationId xmlns:a16="http://schemas.microsoft.com/office/drawing/2014/main" id="{A1A296E2-3284-D978-52E8-08D16A58059B}"/>
              </a:ext>
            </a:extLst>
          </p:cNvPr>
          <p:cNvSpPr>
            <a:spLocks noGrp="1"/>
          </p:cNvSpPr>
          <p:nvPr>
            <p:ph type="body" sz="quarter" idx="38"/>
          </p:nvPr>
        </p:nvSpPr>
        <p:spPr>
          <a:xfrm>
            <a:off x="563619" y="21963289"/>
            <a:ext cx="16873427" cy="510330"/>
          </a:xfrm>
        </p:spPr>
        <p:txBody>
          <a:bodyPr>
            <a:noAutofit/>
          </a:bodyPr>
          <a:lstStyle/>
          <a:p>
            <a:r>
              <a:rPr lang="en-US" sz="2000" dirty="0"/>
              <a:t>Click to add Heading</a:t>
            </a:r>
          </a:p>
        </p:txBody>
      </p:sp>
      <p:sp>
        <p:nvSpPr>
          <p:cNvPr id="13" name="Text Placeholder 12">
            <a:extLst>
              <a:ext uri="{FF2B5EF4-FFF2-40B4-BE49-F238E27FC236}">
                <a16:creationId xmlns:a16="http://schemas.microsoft.com/office/drawing/2014/main" id="{733FB557-3B08-9E9E-0F67-276AE33F8350}"/>
              </a:ext>
            </a:extLst>
          </p:cNvPr>
          <p:cNvSpPr>
            <a:spLocks noGrp="1"/>
          </p:cNvSpPr>
          <p:nvPr>
            <p:ph type="body" sz="quarter" idx="39"/>
          </p:nvPr>
        </p:nvSpPr>
        <p:spPr>
          <a:xfrm>
            <a:off x="654675" y="22593263"/>
            <a:ext cx="16873427" cy="595741"/>
          </a:xfrm>
        </p:spPr>
        <p:txBody>
          <a:bodyPr>
            <a:normAutofit/>
          </a:bodyPr>
          <a:lstStyle/>
          <a:p>
            <a:endParaRPr lang="en-US" sz="1400" dirty="0"/>
          </a:p>
        </p:txBody>
      </p:sp>
      <p:sp>
        <p:nvSpPr>
          <p:cNvPr id="14" name="Text Placeholder 13">
            <a:extLst>
              <a:ext uri="{FF2B5EF4-FFF2-40B4-BE49-F238E27FC236}">
                <a16:creationId xmlns:a16="http://schemas.microsoft.com/office/drawing/2014/main" id="{CBC05CCA-20C1-B844-7D2E-5A67BBC0D318}"/>
              </a:ext>
            </a:extLst>
          </p:cNvPr>
          <p:cNvSpPr>
            <a:spLocks noGrp="1"/>
          </p:cNvSpPr>
          <p:nvPr>
            <p:ph type="body" sz="quarter" idx="40"/>
          </p:nvPr>
        </p:nvSpPr>
        <p:spPr/>
        <p:txBody>
          <a:bodyPr>
            <a:normAutofit/>
          </a:bodyPr>
          <a:lstStyle/>
          <a:p>
            <a:r>
              <a:rPr lang="en-US" sz="2000" dirty="0"/>
              <a:t>Click to add Heading</a:t>
            </a:r>
          </a:p>
          <a:p>
            <a:endParaRPr lang="en-US" sz="1792" dirty="0"/>
          </a:p>
        </p:txBody>
      </p:sp>
      <p:sp>
        <p:nvSpPr>
          <p:cNvPr id="15" name="Text Placeholder 14">
            <a:extLst>
              <a:ext uri="{FF2B5EF4-FFF2-40B4-BE49-F238E27FC236}">
                <a16:creationId xmlns:a16="http://schemas.microsoft.com/office/drawing/2014/main" id="{A67A89DF-5151-8227-22AB-52490229928E}"/>
              </a:ext>
            </a:extLst>
          </p:cNvPr>
          <p:cNvSpPr>
            <a:spLocks noGrp="1"/>
          </p:cNvSpPr>
          <p:nvPr>
            <p:ph type="body" sz="quarter" idx="41"/>
          </p:nvPr>
        </p:nvSpPr>
        <p:spPr/>
        <p:txBody>
          <a:bodyPr>
            <a:normAutofit/>
          </a:bodyPr>
          <a:lstStyle/>
          <a:p>
            <a:endParaRPr lang="en-US" sz="1400" dirty="0"/>
          </a:p>
        </p:txBody>
      </p:sp>
    </p:spTree>
    <p:extLst>
      <p:ext uri="{BB962C8B-B14F-4D97-AF65-F5344CB8AC3E}">
        <p14:creationId xmlns:p14="http://schemas.microsoft.com/office/powerpoint/2010/main" val="3062944081"/>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215567" rtl="0" fontAlgn="auto" latinLnBrk="0" hangingPunct="0">
          <a:lnSpc>
            <a:spcPct val="100000"/>
          </a:lnSpc>
          <a:spcBef>
            <a:spcPts val="700"/>
          </a:spcBef>
          <a:spcAft>
            <a:spcPts val="0"/>
          </a:spcAft>
          <a:buClrTx/>
          <a:buSzTx/>
          <a:buFontTx/>
          <a:buNone/>
          <a:tabLst/>
          <a:defRPr kumimoji="0" sz="30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215567" rtl="0" fontAlgn="auto" latinLnBrk="0" hangingPunct="0">
          <a:lnSpc>
            <a:spcPct val="100000"/>
          </a:lnSpc>
          <a:spcBef>
            <a:spcPts val="700"/>
          </a:spcBef>
          <a:spcAft>
            <a:spcPts val="0"/>
          </a:spcAft>
          <a:buClrTx/>
          <a:buSzTx/>
          <a:buFontTx/>
          <a:buNone/>
          <a:tabLst/>
          <a:defRPr kumimoji="0" sz="30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215567" rtl="0" fontAlgn="auto" latinLnBrk="0" hangingPunct="0">
          <a:lnSpc>
            <a:spcPct val="100000"/>
          </a:lnSpc>
          <a:spcBef>
            <a:spcPts val="700"/>
          </a:spcBef>
          <a:spcAft>
            <a:spcPts val="0"/>
          </a:spcAft>
          <a:buClrTx/>
          <a:buSzTx/>
          <a:buFontTx/>
          <a:buNone/>
          <a:tabLst/>
          <a:defRPr kumimoji="0" sz="30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215567" rtl="0" fontAlgn="auto" latinLnBrk="0" hangingPunct="0">
          <a:lnSpc>
            <a:spcPct val="100000"/>
          </a:lnSpc>
          <a:spcBef>
            <a:spcPts val="700"/>
          </a:spcBef>
          <a:spcAft>
            <a:spcPts val="0"/>
          </a:spcAft>
          <a:buClrTx/>
          <a:buSzTx/>
          <a:buFontTx/>
          <a:buNone/>
          <a:tabLst/>
          <a:defRPr kumimoji="0" sz="30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1242</TotalTime>
  <Words>24</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to add title</dc:title>
  <dc:creator>EBMT</dc:creator>
  <cp:lastModifiedBy>Caroline Morgan</cp:lastModifiedBy>
  <cp:revision>38</cp:revision>
  <dcterms:modified xsi:type="dcterms:W3CDTF">2024-03-26T12:39:06Z</dcterms:modified>
</cp:coreProperties>
</file>