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9160788"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432" userDrawn="1">
          <p15:clr>
            <a:srgbClr val="A4A3A4"/>
          </p15:clr>
        </p15:guide>
        <p15:guide id="4" orient="horz" pos="531" userDrawn="1">
          <p15:clr>
            <a:srgbClr val="A4A3A4"/>
          </p15:clr>
        </p15:guide>
        <p15:guide id="5" pos="544" userDrawn="1">
          <p15:clr>
            <a:srgbClr val="A4A3A4"/>
          </p15:clr>
        </p15:guide>
        <p15:guide id="8" pos="17825" userDrawn="1">
          <p15:clr>
            <a:srgbClr val="9FCC3B"/>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38B"/>
    <a:srgbClr val="3E857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p:scale>
          <a:sx n="19" d="100"/>
          <a:sy n="19" d="100"/>
        </p:scale>
        <p:origin x="2299" y="250"/>
      </p:cViewPr>
      <p:guideLst>
        <p:guide orient="horz" pos="26432"/>
        <p:guide orient="horz" pos="531"/>
        <p:guide pos="544"/>
        <p:guide pos="178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7/14/2025</a:t>
            </a:fld>
            <a:endParaRPr lang="en-US" dirty="0"/>
          </a:p>
        </p:txBody>
      </p:sp>
      <p:sp>
        <p:nvSpPr>
          <p:cNvPr id="4" name="Slide Image Placeholder 3"/>
          <p:cNvSpPr>
            <a:spLocks noGrp="1" noRot="1" noChangeAspect="1"/>
          </p:cNvSpPr>
          <p:nvPr>
            <p:ph type="sldImg" idx="2"/>
          </p:nvPr>
        </p:nvSpPr>
        <p:spPr>
          <a:xfrm>
            <a:off x="2260600" y="685800"/>
            <a:ext cx="23368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0600" y="685800"/>
            <a:ext cx="23368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0735" y="7585962"/>
            <a:ext cx="1377280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2795" y="6856726"/>
            <a:ext cx="13761932"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2793" y="18490211"/>
            <a:ext cx="1376529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4788174" y="6856726"/>
            <a:ext cx="1376175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788174" y="7585962"/>
            <a:ext cx="13761756"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788176" y="18512788"/>
            <a:ext cx="13757974"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4782902" y="19296384"/>
            <a:ext cx="13763248"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798845" y="33400594"/>
            <a:ext cx="1375108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788176" y="34204190"/>
            <a:ext cx="1375797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0735" y="19275668"/>
            <a:ext cx="13773992"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40314" y="4110881"/>
            <a:ext cx="21280160" cy="1087559"/>
          </a:xfrm>
          <a:prstGeom prst="rect">
            <a:avLst/>
          </a:prstGeom>
        </p:spPr>
        <p:txBody>
          <a:bodyPr lIns="77349" tIns="38675" rIns="77349" bIns="38675">
            <a:normAutofit/>
          </a:bodyPr>
          <a:lstStyle>
            <a:lvl1pPr marL="0" indent="0" algn="ctr">
              <a:buFontTx/>
              <a:buNone/>
              <a:defRPr sz="5200">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affiliations</a:t>
            </a:r>
          </a:p>
        </p:txBody>
      </p:sp>
      <p:sp>
        <p:nvSpPr>
          <p:cNvPr id="79" name="Text Placeholder 76"/>
          <p:cNvSpPr>
            <a:spLocks noGrp="1"/>
          </p:cNvSpPr>
          <p:nvPr>
            <p:ph type="body" sz="quarter" idx="151" hasCustomPrompt="1"/>
          </p:nvPr>
        </p:nvSpPr>
        <p:spPr>
          <a:xfrm>
            <a:off x="3940314" y="2558463"/>
            <a:ext cx="21280160" cy="1262156"/>
          </a:xfrm>
          <a:prstGeom prst="rect">
            <a:avLst/>
          </a:prstGeom>
        </p:spPr>
        <p:txBody>
          <a:bodyPr lIns="77349" tIns="38675" rIns="77349" bIns="38675" anchor="t" anchorCtr="1">
            <a:noAutofit/>
          </a:bodyPr>
          <a:lstStyle>
            <a:lvl1pPr marL="0" indent="0" algn="ctr">
              <a:buFontTx/>
              <a:buNone/>
              <a:defRPr sz="6932">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authors</a:t>
            </a:r>
          </a:p>
        </p:txBody>
      </p:sp>
      <p:sp>
        <p:nvSpPr>
          <p:cNvPr id="80" name="Text Placeholder 76"/>
          <p:cNvSpPr>
            <a:spLocks noGrp="1"/>
          </p:cNvSpPr>
          <p:nvPr>
            <p:ph type="body" sz="quarter" idx="153" hasCustomPrompt="1"/>
          </p:nvPr>
        </p:nvSpPr>
        <p:spPr>
          <a:xfrm>
            <a:off x="3940314" y="492946"/>
            <a:ext cx="21280160" cy="1775267"/>
          </a:xfrm>
          <a:prstGeom prst="rect">
            <a:avLst/>
          </a:prstGeom>
        </p:spPr>
        <p:txBody>
          <a:bodyPr lIns="77349" tIns="38675" rIns="77349" bIns="38675" anchor="t" anchorCtr="1">
            <a:normAutofit/>
          </a:bodyPr>
          <a:lstStyle>
            <a:lvl1pPr marL="0" indent="0" algn="ctr">
              <a:buFontTx/>
              <a:buNone/>
              <a:defRPr sz="9439" b="1">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3481" userDrawn="1">
          <p15:clr>
            <a:srgbClr val="FBAE40"/>
          </p15:clr>
        </p15:guide>
        <p15:guide id="2" pos="9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0735" y="7585962"/>
            <a:ext cx="1377280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2795" y="6856726"/>
            <a:ext cx="13761932"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2793" y="18490211"/>
            <a:ext cx="1376529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4788174" y="6856726"/>
            <a:ext cx="1376175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788174" y="7585962"/>
            <a:ext cx="13761756"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788176" y="18512788"/>
            <a:ext cx="13757974"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4782902" y="19296384"/>
            <a:ext cx="13763248"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798845" y="33400594"/>
            <a:ext cx="1375108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788176" y="34204190"/>
            <a:ext cx="1375797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0735" y="19275668"/>
            <a:ext cx="13773992"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40314" y="4110881"/>
            <a:ext cx="21280160" cy="1087559"/>
          </a:xfrm>
          <a:prstGeom prst="rect">
            <a:avLst/>
          </a:prstGeom>
        </p:spPr>
        <p:txBody>
          <a:bodyPr lIns="77349" tIns="38675" rIns="77349" bIns="38675">
            <a:normAutofit/>
          </a:bodyPr>
          <a:lstStyle>
            <a:lvl1pPr marL="0" indent="0" algn="ctr">
              <a:buFontTx/>
              <a:buNone/>
              <a:defRPr sz="5200">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affiliations</a:t>
            </a:r>
          </a:p>
        </p:txBody>
      </p:sp>
      <p:sp>
        <p:nvSpPr>
          <p:cNvPr id="79" name="Text Placeholder 76"/>
          <p:cNvSpPr>
            <a:spLocks noGrp="1"/>
          </p:cNvSpPr>
          <p:nvPr>
            <p:ph type="body" sz="quarter" idx="151" hasCustomPrompt="1"/>
          </p:nvPr>
        </p:nvSpPr>
        <p:spPr>
          <a:xfrm>
            <a:off x="3940314" y="2558463"/>
            <a:ext cx="21280160" cy="1262156"/>
          </a:xfrm>
          <a:prstGeom prst="rect">
            <a:avLst/>
          </a:prstGeom>
        </p:spPr>
        <p:txBody>
          <a:bodyPr lIns="77349" tIns="38675" rIns="77349" bIns="38675" anchor="t" anchorCtr="1">
            <a:noAutofit/>
          </a:bodyPr>
          <a:lstStyle>
            <a:lvl1pPr marL="0" indent="0" algn="ctr">
              <a:buFontTx/>
              <a:buNone/>
              <a:defRPr sz="6932">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authors</a:t>
            </a:r>
          </a:p>
        </p:txBody>
      </p:sp>
      <p:sp>
        <p:nvSpPr>
          <p:cNvPr id="80" name="Text Placeholder 76"/>
          <p:cNvSpPr>
            <a:spLocks noGrp="1"/>
          </p:cNvSpPr>
          <p:nvPr>
            <p:ph type="body" sz="quarter" idx="153" hasCustomPrompt="1"/>
          </p:nvPr>
        </p:nvSpPr>
        <p:spPr>
          <a:xfrm>
            <a:off x="3940314" y="492946"/>
            <a:ext cx="21280160" cy="1775267"/>
          </a:xfrm>
          <a:prstGeom prst="rect">
            <a:avLst/>
          </a:prstGeom>
        </p:spPr>
        <p:txBody>
          <a:bodyPr lIns="77349" tIns="38675" rIns="77349" bIns="38675" anchor="t" anchorCtr="1">
            <a:normAutofit/>
          </a:bodyPr>
          <a:lstStyle>
            <a:lvl1pPr marL="0" indent="0" algn="ctr">
              <a:buFontTx/>
              <a:buNone/>
              <a:defRPr sz="9439" b="1">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1675" y="41989163"/>
            <a:ext cx="2152336" cy="319678"/>
          </a:xfrm>
          <a:prstGeom prst="rect">
            <a:avLst/>
          </a:prstGeom>
          <a:noFill/>
          <a:ln w="9525">
            <a:noFill/>
            <a:miter lim="800000"/>
            <a:headEnd/>
            <a:tailEnd/>
          </a:ln>
          <a:effectLst/>
        </p:spPr>
        <p:txBody>
          <a:bodyPr wrap="square" lIns="86091" tIns="43037" rIns="86091" bIns="43037">
            <a:spAutoFit/>
          </a:bodyPr>
          <a:lstStyle/>
          <a:p>
            <a:pPr eaLnBrk="0" hangingPunct="0">
              <a:lnSpc>
                <a:spcPct val="65000"/>
              </a:lnSpc>
              <a:spcBef>
                <a:spcPct val="50000"/>
              </a:spcBef>
              <a:defRPr/>
            </a:pPr>
            <a:r>
              <a:rPr lang="en-US" sz="48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2682669" y="34253"/>
          <a:ext cx="12096468" cy="43525900"/>
        </p:xfrm>
        <a:graphic>
          <a:graphicData uri="http://schemas.openxmlformats.org/drawingml/2006/table">
            <a:tbl>
              <a:tblPr firstRow="1" bandRow="1">
                <a:tableStyleId>{5C22544A-7EE6-4342-B048-85BDC9FD1C3A}</a:tableStyleId>
              </a:tblPr>
              <a:tblGrid>
                <a:gridCol w="5186868">
                  <a:extLst>
                    <a:ext uri="{9D8B030D-6E8A-4147-A177-3AD203B41FA5}">
                      <a16:colId xmlns:a16="http://schemas.microsoft.com/office/drawing/2014/main" val="20000"/>
                    </a:ext>
                  </a:extLst>
                </a:gridCol>
                <a:gridCol w="6909600">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76149" marR="8807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76149" marR="8807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88074" marR="8807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76149" marR="88074"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marL="88074" marR="88074">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76149" marR="88074"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88074" marR="8807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marL="88074" marR="88074">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76149" marR="88074"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88074" marR="8807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76149" marR="8807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76149" marR="8807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76149" marR="8807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76149" marR="8807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29643379" y="6"/>
          <a:ext cx="12143847" cy="42781749"/>
        </p:xfrm>
        <a:graphic>
          <a:graphicData uri="http://schemas.openxmlformats.org/drawingml/2006/table">
            <a:tbl>
              <a:tblPr firstRow="1" bandRow="1">
                <a:tableStyleId>{5C22544A-7EE6-4342-B048-85BDC9FD1C3A}</a:tableStyleId>
              </a:tblPr>
              <a:tblGrid>
                <a:gridCol w="4765213">
                  <a:extLst>
                    <a:ext uri="{9D8B030D-6E8A-4147-A177-3AD203B41FA5}">
                      <a16:colId xmlns:a16="http://schemas.microsoft.com/office/drawing/2014/main" val="20000"/>
                    </a:ext>
                  </a:extLst>
                </a:gridCol>
                <a:gridCol w="1431585">
                  <a:extLst>
                    <a:ext uri="{9D8B030D-6E8A-4147-A177-3AD203B41FA5}">
                      <a16:colId xmlns:a16="http://schemas.microsoft.com/office/drawing/2014/main" val="764104496"/>
                    </a:ext>
                  </a:extLst>
                </a:gridCol>
                <a:gridCol w="5947049">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76149" marR="8807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76149" marR="8807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76149" marR="8807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76149" marR="8807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76149" marR="8807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76149" marR="8807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76149" marR="88074"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76149" marR="8807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76149" marR="8807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76149" marR="8807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76149" marR="8807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76149" marR="88074"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139567" rtl="0" eaLnBrk="1" latinLnBrk="0" hangingPunct="1">
        <a:spcBef>
          <a:spcPct val="0"/>
        </a:spcBef>
        <a:buNone/>
        <a:defRPr sz="8186" kern="1200">
          <a:solidFill>
            <a:schemeClr val="bg1"/>
          </a:solidFill>
          <a:latin typeface="Trebuchet MS" pitchFamily="34" charset="0"/>
          <a:ea typeface="+mj-ea"/>
          <a:cs typeface="+mj-cs"/>
        </a:defRPr>
      </a:lvl1pPr>
    </p:titleStyle>
    <p:bodyStyle>
      <a:lvl1pPr marL="1552338" indent="-1552338" algn="l" defTabSz="4139567" rtl="0" eaLnBrk="1" latinLnBrk="0" hangingPunct="1">
        <a:spcBef>
          <a:spcPct val="20000"/>
        </a:spcBef>
        <a:buFont typeface="Arial" pitchFamily="34" charset="0"/>
        <a:buChar char="•"/>
        <a:defRPr sz="14541" kern="1200">
          <a:solidFill>
            <a:schemeClr val="tx1"/>
          </a:solidFill>
          <a:latin typeface="+mn-lt"/>
          <a:ea typeface="+mn-ea"/>
          <a:cs typeface="+mn-cs"/>
        </a:defRPr>
      </a:lvl1pPr>
      <a:lvl2pPr marL="3363396" indent="-1293613" algn="l" defTabSz="4139567" rtl="0" eaLnBrk="1" latinLnBrk="0" hangingPunct="1">
        <a:spcBef>
          <a:spcPct val="20000"/>
        </a:spcBef>
        <a:buFont typeface="Arial" pitchFamily="34" charset="0"/>
        <a:buChar char="–"/>
        <a:defRPr sz="12809" kern="1200">
          <a:solidFill>
            <a:schemeClr val="tx1"/>
          </a:solidFill>
          <a:latin typeface="+mn-lt"/>
          <a:ea typeface="+mn-ea"/>
          <a:cs typeface="+mn-cs"/>
        </a:defRPr>
      </a:lvl2pPr>
      <a:lvl3pPr marL="5174458" indent="-1034894" algn="l" defTabSz="4139567" rtl="0" eaLnBrk="1" latinLnBrk="0" hangingPunct="1">
        <a:spcBef>
          <a:spcPct val="20000"/>
        </a:spcBef>
        <a:buFont typeface="Arial" pitchFamily="34" charset="0"/>
        <a:buChar char="•"/>
        <a:defRPr sz="10881" kern="1200">
          <a:solidFill>
            <a:schemeClr val="tx1"/>
          </a:solidFill>
          <a:latin typeface="+mn-lt"/>
          <a:ea typeface="+mn-ea"/>
          <a:cs typeface="+mn-cs"/>
        </a:defRPr>
      </a:lvl3pPr>
      <a:lvl4pPr marL="7244243"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4pPr>
      <a:lvl5pPr marL="931402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5pPr>
      <a:lvl6pPr marL="11383807"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6pPr>
      <a:lvl7pPr marL="13453590"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7pPr>
      <a:lvl8pPr marL="1552337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8pPr>
      <a:lvl9pPr marL="17593156"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9pPr>
    </p:bodyStyle>
    <p:otherStyle>
      <a:defPPr>
        <a:defRPr lang="en-US"/>
      </a:defPPr>
      <a:lvl1pPr marL="0" algn="l" defTabSz="4139567" rtl="0" eaLnBrk="1" latinLnBrk="0" hangingPunct="1">
        <a:defRPr sz="8186" kern="1200">
          <a:solidFill>
            <a:schemeClr val="tx1"/>
          </a:solidFill>
          <a:latin typeface="+mn-lt"/>
          <a:ea typeface="+mn-ea"/>
          <a:cs typeface="+mn-cs"/>
        </a:defRPr>
      </a:lvl1pPr>
      <a:lvl2pPr marL="2069784" algn="l" defTabSz="4139567" rtl="0" eaLnBrk="1" latinLnBrk="0" hangingPunct="1">
        <a:defRPr sz="8186" kern="1200">
          <a:solidFill>
            <a:schemeClr val="tx1"/>
          </a:solidFill>
          <a:latin typeface="+mn-lt"/>
          <a:ea typeface="+mn-ea"/>
          <a:cs typeface="+mn-cs"/>
        </a:defRPr>
      </a:lvl2pPr>
      <a:lvl3pPr marL="4139567" algn="l" defTabSz="4139567" rtl="0" eaLnBrk="1" latinLnBrk="0" hangingPunct="1">
        <a:defRPr sz="8186" kern="1200">
          <a:solidFill>
            <a:schemeClr val="tx1"/>
          </a:solidFill>
          <a:latin typeface="+mn-lt"/>
          <a:ea typeface="+mn-ea"/>
          <a:cs typeface="+mn-cs"/>
        </a:defRPr>
      </a:lvl3pPr>
      <a:lvl4pPr marL="6209349" algn="l" defTabSz="4139567" rtl="0" eaLnBrk="1" latinLnBrk="0" hangingPunct="1">
        <a:defRPr sz="8186" kern="1200">
          <a:solidFill>
            <a:schemeClr val="tx1"/>
          </a:solidFill>
          <a:latin typeface="+mn-lt"/>
          <a:ea typeface="+mn-ea"/>
          <a:cs typeface="+mn-cs"/>
        </a:defRPr>
      </a:lvl4pPr>
      <a:lvl5pPr marL="8279132" algn="l" defTabSz="4139567" rtl="0" eaLnBrk="1" latinLnBrk="0" hangingPunct="1">
        <a:defRPr sz="8186" kern="1200">
          <a:solidFill>
            <a:schemeClr val="tx1"/>
          </a:solidFill>
          <a:latin typeface="+mn-lt"/>
          <a:ea typeface="+mn-ea"/>
          <a:cs typeface="+mn-cs"/>
        </a:defRPr>
      </a:lvl5pPr>
      <a:lvl6pPr marL="10348917" algn="l" defTabSz="4139567" rtl="0" eaLnBrk="1" latinLnBrk="0" hangingPunct="1">
        <a:defRPr sz="8186" kern="1200">
          <a:solidFill>
            <a:schemeClr val="tx1"/>
          </a:solidFill>
          <a:latin typeface="+mn-lt"/>
          <a:ea typeface="+mn-ea"/>
          <a:cs typeface="+mn-cs"/>
        </a:defRPr>
      </a:lvl6pPr>
      <a:lvl7pPr marL="12418702" algn="l" defTabSz="4139567" rtl="0" eaLnBrk="1" latinLnBrk="0" hangingPunct="1">
        <a:defRPr sz="8186" kern="1200">
          <a:solidFill>
            <a:schemeClr val="tx1"/>
          </a:solidFill>
          <a:latin typeface="+mn-lt"/>
          <a:ea typeface="+mn-ea"/>
          <a:cs typeface="+mn-cs"/>
        </a:defRPr>
      </a:lvl7pPr>
      <a:lvl8pPr marL="14488483" algn="l" defTabSz="4139567" rtl="0" eaLnBrk="1" latinLnBrk="0" hangingPunct="1">
        <a:defRPr sz="8186" kern="1200">
          <a:solidFill>
            <a:schemeClr val="tx1"/>
          </a:solidFill>
          <a:latin typeface="+mn-lt"/>
          <a:ea typeface="+mn-ea"/>
          <a:cs typeface="+mn-cs"/>
        </a:defRPr>
      </a:lvl8pPr>
      <a:lvl9pPr marL="16558267" algn="l" defTabSz="4139567" rtl="0" eaLnBrk="1" latinLnBrk="0" hangingPunct="1">
        <a:defRPr sz="818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1" userDrawn="1">
          <p15:clr>
            <a:srgbClr val="F26B43"/>
          </p15:clr>
        </p15:guide>
        <p15:guide id="2" pos="91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1675" y="41989163"/>
            <a:ext cx="2152336" cy="319678"/>
          </a:xfrm>
          <a:prstGeom prst="rect">
            <a:avLst/>
          </a:prstGeom>
          <a:noFill/>
          <a:ln w="9525">
            <a:noFill/>
            <a:miter lim="800000"/>
            <a:headEnd/>
            <a:tailEnd/>
          </a:ln>
          <a:effectLst/>
        </p:spPr>
        <p:txBody>
          <a:bodyPr wrap="square" lIns="86091" tIns="43037" rIns="86091" bIns="43037">
            <a:spAutoFit/>
          </a:bodyPr>
          <a:lstStyle/>
          <a:p>
            <a:pPr eaLnBrk="0" hangingPunct="0">
              <a:lnSpc>
                <a:spcPct val="65000"/>
              </a:lnSpc>
              <a:spcBef>
                <a:spcPct val="50000"/>
              </a:spcBef>
              <a:defRPr/>
            </a:pPr>
            <a:r>
              <a:rPr lang="en-US" sz="48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39567" rtl="0" eaLnBrk="1" latinLnBrk="0" hangingPunct="1">
        <a:spcBef>
          <a:spcPct val="0"/>
        </a:spcBef>
        <a:buNone/>
        <a:defRPr sz="8186" kern="1200">
          <a:solidFill>
            <a:schemeClr val="bg1"/>
          </a:solidFill>
          <a:latin typeface="Trebuchet MS" pitchFamily="34" charset="0"/>
          <a:ea typeface="+mj-ea"/>
          <a:cs typeface="+mj-cs"/>
        </a:defRPr>
      </a:lvl1pPr>
    </p:titleStyle>
    <p:bodyStyle>
      <a:lvl1pPr marL="1552338" indent="-1552338" algn="l" defTabSz="4139567" rtl="0" eaLnBrk="1" latinLnBrk="0" hangingPunct="1">
        <a:spcBef>
          <a:spcPct val="20000"/>
        </a:spcBef>
        <a:buFont typeface="Arial" pitchFamily="34" charset="0"/>
        <a:buChar char="•"/>
        <a:defRPr sz="14541" kern="1200">
          <a:solidFill>
            <a:schemeClr val="tx1"/>
          </a:solidFill>
          <a:latin typeface="+mn-lt"/>
          <a:ea typeface="+mn-ea"/>
          <a:cs typeface="+mn-cs"/>
        </a:defRPr>
      </a:lvl1pPr>
      <a:lvl2pPr marL="3363396" indent="-1293613" algn="l" defTabSz="4139567" rtl="0" eaLnBrk="1" latinLnBrk="0" hangingPunct="1">
        <a:spcBef>
          <a:spcPct val="20000"/>
        </a:spcBef>
        <a:buFont typeface="Arial" pitchFamily="34" charset="0"/>
        <a:buChar char="–"/>
        <a:defRPr sz="12809" kern="1200">
          <a:solidFill>
            <a:schemeClr val="tx1"/>
          </a:solidFill>
          <a:latin typeface="+mn-lt"/>
          <a:ea typeface="+mn-ea"/>
          <a:cs typeface="+mn-cs"/>
        </a:defRPr>
      </a:lvl2pPr>
      <a:lvl3pPr marL="5174458" indent="-1034894" algn="l" defTabSz="4139567" rtl="0" eaLnBrk="1" latinLnBrk="0" hangingPunct="1">
        <a:spcBef>
          <a:spcPct val="20000"/>
        </a:spcBef>
        <a:buFont typeface="Arial" pitchFamily="34" charset="0"/>
        <a:buChar char="•"/>
        <a:defRPr sz="10881" kern="1200">
          <a:solidFill>
            <a:schemeClr val="tx1"/>
          </a:solidFill>
          <a:latin typeface="+mn-lt"/>
          <a:ea typeface="+mn-ea"/>
          <a:cs typeface="+mn-cs"/>
        </a:defRPr>
      </a:lvl3pPr>
      <a:lvl4pPr marL="7244243"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4pPr>
      <a:lvl5pPr marL="931402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5pPr>
      <a:lvl6pPr marL="11383807"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6pPr>
      <a:lvl7pPr marL="13453590"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7pPr>
      <a:lvl8pPr marL="1552337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8pPr>
      <a:lvl9pPr marL="17593156"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9pPr>
    </p:bodyStyle>
    <p:otherStyle>
      <a:defPPr>
        <a:defRPr lang="en-US"/>
      </a:defPPr>
      <a:lvl1pPr marL="0" algn="l" defTabSz="4139567" rtl="0" eaLnBrk="1" latinLnBrk="0" hangingPunct="1">
        <a:defRPr sz="8186" kern="1200">
          <a:solidFill>
            <a:schemeClr val="tx1"/>
          </a:solidFill>
          <a:latin typeface="+mn-lt"/>
          <a:ea typeface="+mn-ea"/>
          <a:cs typeface="+mn-cs"/>
        </a:defRPr>
      </a:lvl1pPr>
      <a:lvl2pPr marL="2069784" algn="l" defTabSz="4139567" rtl="0" eaLnBrk="1" latinLnBrk="0" hangingPunct="1">
        <a:defRPr sz="8186" kern="1200">
          <a:solidFill>
            <a:schemeClr val="tx1"/>
          </a:solidFill>
          <a:latin typeface="+mn-lt"/>
          <a:ea typeface="+mn-ea"/>
          <a:cs typeface="+mn-cs"/>
        </a:defRPr>
      </a:lvl2pPr>
      <a:lvl3pPr marL="4139567" algn="l" defTabSz="4139567" rtl="0" eaLnBrk="1" latinLnBrk="0" hangingPunct="1">
        <a:defRPr sz="8186" kern="1200">
          <a:solidFill>
            <a:schemeClr val="tx1"/>
          </a:solidFill>
          <a:latin typeface="+mn-lt"/>
          <a:ea typeface="+mn-ea"/>
          <a:cs typeface="+mn-cs"/>
        </a:defRPr>
      </a:lvl3pPr>
      <a:lvl4pPr marL="6209349" algn="l" defTabSz="4139567" rtl="0" eaLnBrk="1" latinLnBrk="0" hangingPunct="1">
        <a:defRPr sz="8186" kern="1200">
          <a:solidFill>
            <a:schemeClr val="tx1"/>
          </a:solidFill>
          <a:latin typeface="+mn-lt"/>
          <a:ea typeface="+mn-ea"/>
          <a:cs typeface="+mn-cs"/>
        </a:defRPr>
      </a:lvl4pPr>
      <a:lvl5pPr marL="8279132" algn="l" defTabSz="4139567" rtl="0" eaLnBrk="1" latinLnBrk="0" hangingPunct="1">
        <a:defRPr sz="8186" kern="1200">
          <a:solidFill>
            <a:schemeClr val="tx1"/>
          </a:solidFill>
          <a:latin typeface="+mn-lt"/>
          <a:ea typeface="+mn-ea"/>
          <a:cs typeface="+mn-cs"/>
        </a:defRPr>
      </a:lvl5pPr>
      <a:lvl6pPr marL="10348917" algn="l" defTabSz="4139567" rtl="0" eaLnBrk="1" latinLnBrk="0" hangingPunct="1">
        <a:defRPr sz="8186" kern="1200">
          <a:solidFill>
            <a:schemeClr val="tx1"/>
          </a:solidFill>
          <a:latin typeface="+mn-lt"/>
          <a:ea typeface="+mn-ea"/>
          <a:cs typeface="+mn-cs"/>
        </a:defRPr>
      </a:lvl6pPr>
      <a:lvl7pPr marL="12418702" algn="l" defTabSz="4139567" rtl="0" eaLnBrk="1" latinLnBrk="0" hangingPunct="1">
        <a:defRPr sz="8186" kern="1200">
          <a:solidFill>
            <a:schemeClr val="tx1"/>
          </a:solidFill>
          <a:latin typeface="+mn-lt"/>
          <a:ea typeface="+mn-ea"/>
          <a:cs typeface="+mn-cs"/>
        </a:defRPr>
      </a:lvl7pPr>
      <a:lvl8pPr marL="14488483" algn="l" defTabSz="4139567" rtl="0" eaLnBrk="1" latinLnBrk="0" hangingPunct="1">
        <a:defRPr sz="8186" kern="1200">
          <a:solidFill>
            <a:schemeClr val="tx1"/>
          </a:solidFill>
          <a:latin typeface="+mn-lt"/>
          <a:ea typeface="+mn-ea"/>
          <a:cs typeface="+mn-cs"/>
        </a:defRPr>
      </a:lvl8pPr>
      <a:lvl9pPr marL="16558267" algn="l" defTabSz="4139567" rtl="0" eaLnBrk="1" latinLnBrk="0" hangingPunct="1">
        <a:defRPr sz="81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a:xfrm>
            <a:off x="863600" y="6390208"/>
            <a:ext cx="27433588" cy="867177"/>
          </a:xfrm>
        </p:spPr>
        <p:txBody>
          <a:bodyPr/>
          <a:lstStyle/>
          <a:p>
            <a:r>
              <a:rPr lang="en-US" dirty="0"/>
              <a:t>Insert text / tables  / images here</a:t>
            </a:r>
          </a:p>
        </p:txBody>
      </p:sp>
      <p:sp>
        <p:nvSpPr>
          <p:cNvPr id="383" name="Text Placeholder 382"/>
          <p:cNvSpPr>
            <a:spLocks noGrp="1"/>
          </p:cNvSpPr>
          <p:nvPr>
            <p:ph type="body" sz="quarter" idx="150"/>
          </p:nvPr>
        </p:nvSpPr>
        <p:spPr>
          <a:xfrm>
            <a:off x="863601" y="4794893"/>
            <a:ext cx="27433588" cy="1087559"/>
          </a:xfrm>
        </p:spPr>
        <p:txBody>
          <a:bodyPr>
            <a:normAutofit/>
          </a:bodyPr>
          <a:lstStyle/>
          <a:p>
            <a:endParaRPr lang="en-US" sz="4400" dirty="0">
              <a:solidFill>
                <a:schemeClr val="accent5">
                  <a:lumMod val="50000"/>
                </a:schemeClr>
              </a:solidFill>
            </a:endParaRPr>
          </a:p>
        </p:txBody>
      </p:sp>
      <p:sp>
        <p:nvSpPr>
          <p:cNvPr id="384" name="Text Placeholder 383"/>
          <p:cNvSpPr>
            <a:spLocks noGrp="1"/>
          </p:cNvSpPr>
          <p:nvPr>
            <p:ph type="body" sz="quarter" idx="151"/>
          </p:nvPr>
        </p:nvSpPr>
        <p:spPr>
          <a:xfrm>
            <a:off x="863600" y="3255983"/>
            <a:ext cx="27433588" cy="1262156"/>
          </a:xfrm>
        </p:spPr>
        <p:txBody>
          <a:bodyPr>
            <a:normAutofit/>
          </a:bodyPr>
          <a:lstStyle/>
          <a:p>
            <a:endParaRPr lang="en-US" sz="5400" dirty="0">
              <a:solidFill>
                <a:schemeClr val="accent5">
                  <a:lumMod val="50000"/>
                </a:schemeClr>
              </a:solidFill>
            </a:endParaRPr>
          </a:p>
        </p:txBody>
      </p:sp>
      <p:sp>
        <p:nvSpPr>
          <p:cNvPr id="385" name="Text Placeholder 384"/>
          <p:cNvSpPr>
            <a:spLocks noGrp="1"/>
          </p:cNvSpPr>
          <p:nvPr>
            <p:ph type="body" sz="quarter" idx="153"/>
          </p:nvPr>
        </p:nvSpPr>
        <p:spPr>
          <a:xfrm>
            <a:off x="3940314" y="492946"/>
            <a:ext cx="21280160" cy="2486283"/>
          </a:xfrm>
        </p:spPr>
        <p:txBody>
          <a:bodyPr>
            <a:normAutofit/>
          </a:bodyPr>
          <a:lstStyle/>
          <a:p>
            <a:r>
              <a:rPr lang="en-US" sz="8800" dirty="0">
                <a:solidFill>
                  <a:schemeClr val="tx1"/>
                </a:solidFill>
              </a:rPr>
              <a:t>ABSTRACT</a:t>
            </a:r>
            <a:r>
              <a:rPr lang="en-US" sz="8800" dirty="0"/>
              <a:t> </a:t>
            </a:r>
            <a:r>
              <a:rPr lang="en-US" sz="8800" dirty="0">
                <a:solidFill>
                  <a:schemeClr val="tx1"/>
                </a:solidFill>
              </a:rPr>
              <a:t>TITLE</a:t>
            </a:r>
            <a:endParaRPr lang="en-US" sz="8800" b="1" dirty="0">
              <a:solidFill>
                <a:schemeClr val="tx1"/>
              </a:solidFill>
            </a:endParaRPr>
          </a:p>
        </p:txBody>
      </p:sp>
      <p:pic>
        <p:nvPicPr>
          <p:cNvPr id="4" name="Picture 3" descr="A logo of a coat of arms&#10;&#10;AI-generated content may be incorrect.">
            <a:extLst>
              <a:ext uri="{FF2B5EF4-FFF2-40B4-BE49-F238E27FC236}">
                <a16:creationId xmlns:a16="http://schemas.microsoft.com/office/drawing/2014/main" id="{F26B923B-EC77-9BB7-F881-B5D5D01A2E12}"/>
              </a:ext>
            </a:extLst>
          </p:cNvPr>
          <p:cNvPicPr>
            <a:picLocks noChangeAspect="1"/>
          </p:cNvPicPr>
          <p:nvPr/>
        </p:nvPicPr>
        <p:blipFill>
          <a:blip r:embed="rId3">
            <a:extLst>
              <a:ext uri="{28A0092B-C50C-407E-A947-70E740481C1C}">
                <a14:useLocalDpi xmlns:a14="http://schemas.microsoft.com/office/drawing/2010/main" val="0"/>
              </a:ext>
            </a:extLst>
          </a:blip>
          <a:srcRect l="11765" t="5033" r="10457" b="4737"/>
          <a:stretch>
            <a:fillRect/>
          </a:stretch>
        </p:blipFill>
        <p:spPr>
          <a:xfrm>
            <a:off x="1045030" y="883629"/>
            <a:ext cx="1925637" cy="2233977"/>
          </a:xfrm>
          <a:prstGeom prst="rect">
            <a:avLst/>
          </a:prstGeom>
        </p:spPr>
      </p:pic>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1578</TotalTime>
  <Words>10</Words>
  <Application>Microsoft Office PowerPoint</Application>
  <PresentationFormat>Custom</PresentationFormat>
  <Paragraphs>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100CMx140CM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Caroline Morgan</cp:lastModifiedBy>
  <cp:revision>42</cp:revision>
  <dcterms:created xsi:type="dcterms:W3CDTF">2012-02-10T00:21:22Z</dcterms:created>
  <dcterms:modified xsi:type="dcterms:W3CDTF">2025-07-14T06:03:44Z</dcterms:modified>
  <cp:category>Research poster templates</cp:category>
</cp:coreProperties>
</file>