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handoutMasterIdLst>
    <p:handoutMasterId r:id="rId4"/>
  </p:handoutMasterIdLst>
  <p:sldIdLst>
    <p:sldId id="266" r:id="rId2"/>
  </p:sldIdLst>
  <p:sldSz cx="11160125" cy="19799300"/>
  <p:notesSz cx="6858000" cy="9144000"/>
  <p:defaultTextStyle>
    <a:defPPr marL="0" marR="0" indent="0" algn="l" defTabSz="387340" rtl="0" fontAlgn="auto" latinLnBrk="1" hangingPunct="0">
      <a:lnSpc>
        <a:spcPct val="100000"/>
      </a:lnSpc>
      <a:spcBef>
        <a:spcPts val="0"/>
      </a:spcBef>
      <a:spcAft>
        <a:spcPts val="0"/>
      </a:spcAft>
      <a:buClrTx/>
      <a:buSzTx/>
      <a:buFontTx/>
      <a:buNone/>
      <a:tabLst/>
      <a:defRPr kumimoji="0" sz="762" b="0" i="0" u="none" strike="noStrike" cap="none" spc="0" normalizeH="0" baseline="0">
        <a:ln>
          <a:noFill/>
        </a:ln>
        <a:solidFill>
          <a:srgbClr val="000000"/>
        </a:solidFill>
        <a:effectLst/>
        <a:uFillTx/>
      </a:defRPr>
    </a:defPPr>
    <a:lvl1pPr marL="0" marR="0" indent="0" algn="l" defTabSz="1785714" rtl="0" fontAlgn="auto" latinLnBrk="0" hangingPunct="0">
      <a:lnSpc>
        <a:spcPct val="100000"/>
      </a:lnSpc>
      <a:spcBef>
        <a:spcPts val="297"/>
      </a:spcBef>
      <a:spcAft>
        <a:spcPts val="0"/>
      </a:spcAft>
      <a:buClrTx/>
      <a:buSzTx/>
      <a:buFontTx/>
      <a:buNone/>
      <a:tabLst/>
      <a:defRPr kumimoji="0" sz="1271" b="0" i="0" u="none" strike="noStrike" cap="none" spc="0" normalizeH="0" baseline="0">
        <a:ln>
          <a:noFill/>
        </a:ln>
        <a:solidFill>
          <a:srgbClr val="000000"/>
        </a:solidFill>
        <a:effectLst/>
        <a:uFillTx/>
        <a:latin typeface="Arial"/>
        <a:ea typeface="Arial"/>
        <a:cs typeface="Arial"/>
        <a:sym typeface="Arial"/>
      </a:defRPr>
    </a:lvl1pPr>
    <a:lvl2pPr marL="684674" marR="0" indent="-286874" algn="l" defTabSz="1785714" rtl="0" fontAlgn="auto" latinLnBrk="0" hangingPunct="0">
      <a:lnSpc>
        <a:spcPct val="100000"/>
      </a:lnSpc>
      <a:spcBef>
        <a:spcPts val="297"/>
      </a:spcBef>
      <a:spcAft>
        <a:spcPts val="0"/>
      </a:spcAft>
      <a:buClrTx/>
      <a:buSzPct val="100000"/>
      <a:buFontTx/>
      <a:buChar char="–"/>
      <a:tabLst/>
      <a:defRPr kumimoji="0" sz="1271" b="0" i="0" u="none" strike="noStrike" cap="none" spc="0" normalizeH="0" baseline="0">
        <a:ln>
          <a:noFill/>
        </a:ln>
        <a:solidFill>
          <a:srgbClr val="000000"/>
        </a:solidFill>
        <a:effectLst/>
        <a:uFillTx/>
        <a:latin typeface="Arial"/>
        <a:ea typeface="Arial"/>
        <a:cs typeface="Arial"/>
        <a:sym typeface="Arial"/>
      </a:defRPr>
    </a:lvl2pPr>
    <a:lvl3pPr marL="933298" marR="0" indent="-286874" algn="l" defTabSz="1785714" rtl="0" fontAlgn="auto" latinLnBrk="0" hangingPunct="0">
      <a:lnSpc>
        <a:spcPct val="100000"/>
      </a:lnSpc>
      <a:spcBef>
        <a:spcPts val="297"/>
      </a:spcBef>
      <a:spcAft>
        <a:spcPts val="0"/>
      </a:spcAft>
      <a:buClrTx/>
      <a:buSzPct val="100000"/>
      <a:buFontTx/>
      <a:buChar char="•"/>
      <a:tabLst/>
      <a:defRPr kumimoji="0" sz="1271" b="0" i="0" u="none" strike="noStrike" cap="none" spc="0" normalizeH="0" baseline="0">
        <a:ln>
          <a:noFill/>
        </a:ln>
        <a:solidFill>
          <a:srgbClr val="000000"/>
        </a:solidFill>
        <a:effectLst/>
        <a:uFillTx/>
        <a:latin typeface="Arial"/>
        <a:ea typeface="Arial"/>
        <a:cs typeface="Arial"/>
        <a:sym typeface="Arial"/>
      </a:defRPr>
    </a:lvl3pPr>
    <a:lvl4pPr marL="1210610" marR="0" indent="-315562" algn="l" defTabSz="1785714" rtl="0" fontAlgn="auto" latinLnBrk="0" hangingPunct="0">
      <a:lnSpc>
        <a:spcPct val="100000"/>
      </a:lnSpc>
      <a:spcBef>
        <a:spcPts val="297"/>
      </a:spcBef>
      <a:spcAft>
        <a:spcPts val="0"/>
      </a:spcAft>
      <a:buClrTx/>
      <a:buSzPct val="100000"/>
      <a:buFontTx/>
      <a:buChar char="–"/>
      <a:tabLst/>
      <a:defRPr kumimoji="0" sz="1271" b="0" i="0" u="none" strike="noStrike" cap="none" spc="0" normalizeH="0" baseline="0">
        <a:ln>
          <a:noFill/>
        </a:ln>
        <a:solidFill>
          <a:srgbClr val="000000"/>
        </a:solidFill>
        <a:effectLst/>
        <a:uFillTx/>
        <a:latin typeface="Arial"/>
        <a:ea typeface="Arial"/>
        <a:cs typeface="Arial"/>
        <a:sym typeface="Arial"/>
      </a:defRPr>
    </a:lvl4pPr>
    <a:lvl5pPr marL="1398035" marR="0" indent="-229499" algn="l" defTabSz="1785714" rtl="0" fontAlgn="auto" latinLnBrk="0" hangingPunct="0">
      <a:lnSpc>
        <a:spcPct val="100000"/>
      </a:lnSpc>
      <a:spcBef>
        <a:spcPts val="297"/>
      </a:spcBef>
      <a:spcAft>
        <a:spcPts val="0"/>
      </a:spcAft>
      <a:buClrTx/>
      <a:buSzPct val="100000"/>
      <a:buFontTx/>
      <a:buChar char="»"/>
      <a:tabLst/>
      <a:defRPr kumimoji="0" sz="1271" b="0" i="0" u="none" strike="noStrike" cap="none" spc="0" normalizeH="0" baseline="0">
        <a:ln>
          <a:noFill/>
        </a:ln>
        <a:solidFill>
          <a:srgbClr val="000000"/>
        </a:solidFill>
        <a:effectLst/>
        <a:uFillTx/>
        <a:latin typeface="Arial"/>
        <a:ea typeface="Arial"/>
        <a:cs typeface="Arial"/>
        <a:sym typeface="Arial"/>
      </a:defRPr>
    </a:lvl5pPr>
    <a:lvl6pPr marL="4609859" marR="0" indent="-145574" algn="l" defTabSz="1785714" rtl="0" fontAlgn="auto" latinLnBrk="0" hangingPunct="0">
      <a:lnSpc>
        <a:spcPct val="100000"/>
      </a:lnSpc>
      <a:spcBef>
        <a:spcPts val="297"/>
      </a:spcBef>
      <a:spcAft>
        <a:spcPts val="0"/>
      </a:spcAft>
      <a:buClrTx/>
      <a:buSzPct val="100000"/>
      <a:buFontTx/>
      <a:buChar char="•"/>
      <a:tabLst/>
      <a:defRPr kumimoji="0" sz="1271" b="0" i="0" u="none" strike="noStrike" cap="none" spc="0" normalizeH="0" baseline="0">
        <a:ln>
          <a:noFill/>
        </a:ln>
        <a:solidFill>
          <a:srgbClr val="000000"/>
        </a:solidFill>
        <a:effectLst/>
        <a:uFillTx/>
        <a:latin typeface="Arial"/>
        <a:ea typeface="Arial"/>
        <a:cs typeface="Arial"/>
        <a:sym typeface="Arial"/>
      </a:defRPr>
    </a:lvl6pPr>
    <a:lvl7pPr marL="5502716" marR="0" indent="-145574" algn="l" defTabSz="1785714" rtl="0" fontAlgn="auto" latinLnBrk="0" hangingPunct="0">
      <a:lnSpc>
        <a:spcPct val="100000"/>
      </a:lnSpc>
      <a:spcBef>
        <a:spcPts val="297"/>
      </a:spcBef>
      <a:spcAft>
        <a:spcPts val="0"/>
      </a:spcAft>
      <a:buClrTx/>
      <a:buSzPct val="100000"/>
      <a:buFontTx/>
      <a:buChar char="•"/>
      <a:tabLst/>
      <a:defRPr kumimoji="0" sz="1271" b="0" i="0" u="none" strike="noStrike" cap="none" spc="0" normalizeH="0" baseline="0">
        <a:ln>
          <a:noFill/>
        </a:ln>
        <a:solidFill>
          <a:srgbClr val="000000"/>
        </a:solidFill>
        <a:effectLst/>
        <a:uFillTx/>
        <a:latin typeface="Arial"/>
        <a:ea typeface="Arial"/>
        <a:cs typeface="Arial"/>
        <a:sym typeface="Arial"/>
      </a:defRPr>
    </a:lvl7pPr>
    <a:lvl8pPr marL="6395574" marR="0" indent="-145575" algn="l" defTabSz="1785714" rtl="0" fontAlgn="auto" latinLnBrk="0" hangingPunct="0">
      <a:lnSpc>
        <a:spcPct val="100000"/>
      </a:lnSpc>
      <a:spcBef>
        <a:spcPts val="297"/>
      </a:spcBef>
      <a:spcAft>
        <a:spcPts val="0"/>
      </a:spcAft>
      <a:buClrTx/>
      <a:buSzPct val="100000"/>
      <a:buFontTx/>
      <a:buChar char="•"/>
      <a:tabLst/>
      <a:defRPr kumimoji="0" sz="1271" b="0" i="0" u="none" strike="noStrike" cap="none" spc="0" normalizeH="0" baseline="0">
        <a:ln>
          <a:noFill/>
        </a:ln>
        <a:solidFill>
          <a:srgbClr val="000000"/>
        </a:solidFill>
        <a:effectLst/>
        <a:uFillTx/>
        <a:latin typeface="Arial"/>
        <a:ea typeface="Arial"/>
        <a:cs typeface="Arial"/>
        <a:sym typeface="Arial"/>
      </a:defRPr>
    </a:lvl8pPr>
    <a:lvl9pPr marL="7288431" marR="0" indent="-145575" algn="l" defTabSz="1785714" rtl="0" fontAlgn="auto" latinLnBrk="0" hangingPunct="0">
      <a:lnSpc>
        <a:spcPct val="100000"/>
      </a:lnSpc>
      <a:spcBef>
        <a:spcPts val="297"/>
      </a:spcBef>
      <a:spcAft>
        <a:spcPts val="0"/>
      </a:spcAft>
      <a:buClrTx/>
      <a:buSzPct val="100000"/>
      <a:buFontTx/>
      <a:buChar char="•"/>
      <a:tabLst/>
      <a:defRPr kumimoji="0" sz="1271" b="0" i="0" u="none" strike="noStrike" cap="none" spc="0" normalizeH="0" baseline="0">
        <a:ln>
          <a:noFill/>
        </a:ln>
        <a:solidFill>
          <a:srgbClr val="000000"/>
        </a:solidFill>
        <a:effectLst/>
        <a:uFillTx/>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3C80"/>
    <a:srgbClr val="523888"/>
    <a:srgbClr val="BB89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6" d="100"/>
          <a:sy n="26" d="100"/>
        </p:scale>
        <p:origin x="2846" y="53"/>
      </p:cViewPr>
      <p:guideLst/>
    </p:cSldViewPr>
  </p:slideViewPr>
  <p:notesTextViewPr>
    <p:cViewPr>
      <p:scale>
        <a:sx n="1" d="1"/>
        <a:sy n="1" d="1"/>
      </p:scale>
      <p:origin x="0" y="0"/>
    </p:cViewPr>
  </p:notesTextViewPr>
  <p:notesViewPr>
    <p:cSldViewPr snapToGrid="0">
      <p:cViewPr varScale="1">
        <p:scale>
          <a:sx n="77" d="100"/>
          <a:sy n="77" d="100"/>
        </p:scale>
        <p:origin x="1956" y="6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48CC66-08EF-AF46-29BB-D9D29B22E4A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0AD07F9-AF93-2394-DA3C-243AFF761D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A7A36C2-0AE8-4312-9A79-4F81793A527C}" type="datetimeFigureOut">
              <a:rPr lang="en-US" smtClean="0"/>
              <a:t>4/23/2026</a:t>
            </a:fld>
            <a:endParaRPr lang="en-US"/>
          </a:p>
        </p:txBody>
      </p:sp>
      <p:sp>
        <p:nvSpPr>
          <p:cNvPr id="4" name="Footer Placeholder 3">
            <a:extLst>
              <a:ext uri="{FF2B5EF4-FFF2-40B4-BE49-F238E27FC236}">
                <a16:creationId xmlns:a16="http://schemas.microsoft.com/office/drawing/2014/main" id="{7A9D4BB9-DD7E-80D8-9CFB-7D2D8F25223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E32A9D4-7B26-D82B-AA08-6128DC38474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5A4F59-1F0C-462E-955A-320E77C8344F}" type="slidenum">
              <a:rPr lang="en-US" smtClean="0"/>
              <a:t>‹#›</a:t>
            </a:fld>
            <a:endParaRPr lang="en-US"/>
          </a:p>
        </p:txBody>
      </p:sp>
    </p:spTree>
    <p:extLst>
      <p:ext uri="{BB962C8B-B14F-4D97-AF65-F5344CB8AC3E}">
        <p14:creationId xmlns:p14="http://schemas.microsoft.com/office/powerpoint/2010/main" val="26246401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9" name="Shape 69"/>
          <p:cNvSpPr>
            <a:spLocks noGrp="1" noRot="1" noChangeAspect="1"/>
          </p:cNvSpPr>
          <p:nvPr>
            <p:ph type="sldImg"/>
          </p:nvPr>
        </p:nvSpPr>
        <p:spPr>
          <a:xfrm>
            <a:off x="2462213" y="685800"/>
            <a:ext cx="1933575" cy="3429000"/>
          </a:xfrm>
          <a:prstGeom prst="rect">
            <a:avLst/>
          </a:prstGeom>
        </p:spPr>
        <p:txBody>
          <a:bodyPr/>
          <a:lstStyle/>
          <a:p>
            <a:endParaRPr/>
          </a:p>
        </p:txBody>
      </p:sp>
      <p:sp>
        <p:nvSpPr>
          <p:cNvPr id="70" name="Shape 70"/>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508">
        <a:latin typeface="+mj-lt"/>
        <a:ea typeface="+mj-ea"/>
        <a:cs typeface="+mj-cs"/>
        <a:sym typeface="Calibri"/>
      </a:defRPr>
    </a:lvl1pPr>
    <a:lvl2pPr indent="96835" latinLnBrk="0">
      <a:defRPr sz="508">
        <a:latin typeface="+mj-lt"/>
        <a:ea typeface="+mj-ea"/>
        <a:cs typeface="+mj-cs"/>
        <a:sym typeface="Calibri"/>
      </a:defRPr>
    </a:lvl2pPr>
    <a:lvl3pPr indent="193670" latinLnBrk="0">
      <a:defRPr sz="508">
        <a:latin typeface="+mj-lt"/>
        <a:ea typeface="+mj-ea"/>
        <a:cs typeface="+mj-cs"/>
        <a:sym typeface="Calibri"/>
      </a:defRPr>
    </a:lvl3pPr>
    <a:lvl4pPr indent="290505" latinLnBrk="0">
      <a:defRPr sz="508">
        <a:latin typeface="+mj-lt"/>
        <a:ea typeface="+mj-ea"/>
        <a:cs typeface="+mj-cs"/>
        <a:sym typeface="Calibri"/>
      </a:defRPr>
    </a:lvl4pPr>
    <a:lvl5pPr indent="387340" latinLnBrk="0">
      <a:defRPr sz="508">
        <a:latin typeface="+mj-lt"/>
        <a:ea typeface="+mj-ea"/>
        <a:cs typeface="+mj-cs"/>
        <a:sym typeface="Calibri"/>
      </a:defRPr>
    </a:lvl5pPr>
    <a:lvl6pPr indent="484175" latinLnBrk="0">
      <a:defRPr sz="508">
        <a:latin typeface="+mj-lt"/>
        <a:ea typeface="+mj-ea"/>
        <a:cs typeface="+mj-cs"/>
        <a:sym typeface="Calibri"/>
      </a:defRPr>
    </a:lvl6pPr>
    <a:lvl7pPr indent="581010" latinLnBrk="0">
      <a:defRPr sz="508">
        <a:latin typeface="+mj-lt"/>
        <a:ea typeface="+mj-ea"/>
        <a:cs typeface="+mj-cs"/>
        <a:sym typeface="Calibri"/>
      </a:defRPr>
    </a:lvl7pPr>
    <a:lvl8pPr indent="677845" latinLnBrk="0">
      <a:defRPr sz="508">
        <a:latin typeface="+mj-lt"/>
        <a:ea typeface="+mj-ea"/>
        <a:cs typeface="+mj-cs"/>
        <a:sym typeface="Calibri"/>
      </a:defRPr>
    </a:lvl8pPr>
    <a:lvl9pPr indent="774680" latinLnBrk="0">
      <a:defRPr sz="508">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Single column">
    <p:spTree>
      <p:nvGrpSpPr>
        <p:cNvPr id="1" name=""/>
        <p:cNvGrpSpPr/>
        <p:nvPr/>
      </p:nvGrpSpPr>
      <p:grpSpPr>
        <a:xfrm>
          <a:off x="0" y="0"/>
          <a:ext cx="0" cy="0"/>
          <a:chOff x="0" y="0"/>
          <a:chExt cx="0" cy="0"/>
        </a:xfrm>
      </p:grpSpPr>
      <p:sp>
        <p:nvSpPr>
          <p:cNvPr id="3" name="Text Placeholder 2" descr="Click to add email">
            <a:extLst>
              <a:ext uri="{FF2B5EF4-FFF2-40B4-BE49-F238E27FC236}">
                <a16:creationId xmlns:a16="http://schemas.microsoft.com/office/drawing/2014/main" id="{8335F60A-ACB1-6EDB-7E0D-92218AEA3635}"/>
              </a:ext>
            </a:extLst>
          </p:cNvPr>
          <p:cNvSpPr>
            <a:spLocks noGrp="1"/>
          </p:cNvSpPr>
          <p:nvPr>
            <p:ph type="body" sz="quarter" idx="24" hasCustomPrompt="1"/>
          </p:nvPr>
        </p:nvSpPr>
        <p:spPr>
          <a:xfrm>
            <a:off x="527668" y="18932478"/>
            <a:ext cx="4466508" cy="268789"/>
          </a:xfrm>
          <a:prstGeom prst="rect">
            <a:avLst/>
          </a:prstGeom>
        </p:spPr>
        <p:txBody>
          <a:bodyPr>
            <a:normAutofit/>
          </a:bodyPr>
          <a:lstStyle>
            <a:lvl1pPr>
              <a:defRPr sz="1327">
                <a:solidFill>
                  <a:schemeClr val="tx1"/>
                </a:solidFill>
              </a:defRPr>
            </a:lvl1pPr>
          </a:lstStyle>
          <a:p>
            <a:pPr marL="0" marR="0" lvl="0" indent="0" algn="l" defTabSz="1553858" rtl="0" eaLnBrk="1" fontAlgn="auto" latinLnBrk="0" hangingPunct="1">
              <a:lnSpc>
                <a:spcPct val="100000"/>
              </a:lnSpc>
              <a:spcBef>
                <a:spcPts val="369"/>
              </a:spcBef>
              <a:spcAft>
                <a:spcPts val="0"/>
              </a:spcAft>
              <a:buClrTx/>
              <a:buSzTx/>
              <a:buFontTx/>
              <a:buNone/>
              <a:tabLst/>
              <a:defRPr/>
            </a:pPr>
            <a:r>
              <a:rPr lang="en-US" b="1" dirty="0"/>
              <a:t>Click to add email</a:t>
            </a:r>
          </a:p>
        </p:txBody>
      </p:sp>
      <p:sp>
        <p:nvSpPr>
          <p:cNvPr id="17" name="Text Placeholder 16">
            <a:extLst>
              <a:ext uri="{FF2B5EF4-FFF2-40B4-BE49-F238E27FC236}">
                <a16:creationId xmlns:a16="http://schemas.microsoft.com/office/drawing/2014/main" id="{91112869-3EE5-7578-93B0-B85961A78D92}"/>
              </a:ext>
            </a:extLst>
          </p:cNvPr>
          <p:cNvSpPr>
            <a:spLocks noGrp="1"/>
          </p:cNvSpPr>
          <p:nvPr>
            <p:ph type="body" sz="quarter" idx="25" hasCustomPrompt="1"/>
          </p:nvPr>
        </p:nvSpPr>
        <p:spPr>
          <a:xfrm>
            <a:off x="4123570" y="2911485"/>
            <a:ext cx="6704621" cy="893831"/>
          </a:xfrm>
          <a:prstGeom prst="rect">
            <a:avLst/>
          </a:prstGeom>
        </p:spPr>
        <p:txBody>
          <a:bodyPr>
            <a:normAutofit/>
          </a:bodyPr>
          <a:lstStyle>
            <a:lvl1pPr>
              <a:defRPr sz="1401" b="0"/>
            </a:lvl1pPr>
            <a:lvl5pPr>
              <a:defRPr/>
            </a:lvl5pPr>
          </a:lstStyle>
          <a:p>
            <a:pPr lvl="0"/>
            <a:r>
              <a:rPr lang="en-US" dirty="0"/>
              <a:t>Click to add affiliations</a:t>
            </a:r>
          </a:p>
        </p:txBody>
      </p:sp>
      <p:sp>
        <p:nvSpPr>
          <p:cNvPr id="30" name="Text Placeholder 16">
            <a:extLst>
              <a:ext uri="{FF2B5EF4-FFF2-40B4-BE49-F238E27FC236}">
                <a16:creationId xmlns:a16="http://schemas.microsoft.com/office/drawing/2014/main" id="{0C5E84F8-4F24-4D3E-6CB2-1EA96F65C310}"/>
              </a:ext>
            </a:extLst>
          </p:cNvPr>
          <p:cNvSpPr>
            <a:spLocks noGrp="1"/>
          </p:cNvSpPr>
          <p:nvPr>
            <p:ph type="body" sz="quarter" idx="26" hasCustomPrompt="1"/>
          </p:nvPr>
        </p:nvSpPr>
        <p:spPr>
          <a:xfrm>
            <a:off x="4123570" y="351487"/>
            <a:ext cx="6704621" cy="1303287"/>
          </a:xfrm>
          <a:prstGeom prst="rect">
            <a:avLst/>
          </a:prstGeom>
        </p:spPr>
        <p:txBody>
          <a:bodyPr>
            <a:normAutofit/>
          </a:bodyPr>
          <a:lstStyle>
            <a:lvl1pPr>
              <a:defRPr sz="2027" b="1"/>
            </a:lvl1pPr>
            <a:lvl5pPr>
              <a:defRPr/>
            </a:lvl5pPr>
          </a:lstStyle>
          <a:p>
            <a:pPr lvl="0"/>
            <a:r>
              <a:rPr lang="en-US" dirty="0"/>
              <a:t>CLICK TO ADD TITLE</a:t>
            </a:r>
          </a:p>
        </p:txBody>
      </p:sp>
      <p:sp>
        <p:nvSpPr>
          <p:cNvPr id="31" name="Text Placeholder 16">
            <a:extLst>
              <a:ext uri="{FF2B5EF4-FFF2-40B4-BE49-F238E27FC236}">
                <a16:creationId xmlns:a16="http://schemas.microsoft.com/office/drawing/2014/main" id="{15F5AC59-B717-8B10-FF03-0EAFD1698B50}"/>
              </a:ext>
            </a:extLst>
          </p:cNvPr>
          <p:cNvSpPr>
            <a:spLocks noGrp="1"/>
          </p:cNvSpPr>
          <p:nvPr>
            <p:ph type="body" sz="quarter" idx="27" hasCustomPrompt="1"/>
          </p:nvPr>
        </p:nvSpPr>
        <p:spPr>
          <a:xfrm>
            <a:off x="4123570" y="1701462"/>
            <a:ext cx="6704621" cy="1163336"/>
          </a:xfrm>
          <a:prstGeom prst="rect">
            <a:avLst/>
          </a:prstGeom>
        </p:spPr>
        <p:txBody>
          <a:bodyPr>
            <a:normAutofit/>
          </a:bodyPr>
          <a:lstStyle>
            <a:lvl1pPr>
              <a:defRPr sz="1843" b="0"/>
            </a:lvl1pPr>
            <a:lvl5pPr>
              <a:defRPr/>
            </a:lvl5pPr>
          </a:lstStyle>
          <a:p>
            <a:pPr lvl="0"/>
            <a:r>
              <a:rPr lang="en-US" dirty="0"/>
              <a:t>Click to add authors</a:t>
            </a:r>
          </a:p>
        </p:txBody>
      </p:sp>
      <p:sp>
        <p:nvSpPr>
          <p:cNvPr id="32" name="Text Placeholder 23">
            <a:extLst>
              <a:ext uri="{FF2B5EF4-FFF2-40B4-BE49-F238E27FC236}">
                <a16:creationId xmlns:a16="http://schemas.microsoft.com/office/drawing/2014/main" id="{6550E8E2-EB6B-7C12-DA52-5A0AA0A5E79F}"/>
              </a:ext>
            </a:extLst>
          </p:cNvPr>
          <p:cNvSpPr>
            <a:spLocks noGrp="1"/>
          </p:cNvSpPr>
          <p:nvPr>
            <p:ph type="body" sz="quarter" idx="32" hasCustomPrompt="1"/>
          </p:nvPr>
        </p:nvSpPr>
        <p:spPr>
          <a:xfrm>
            <a:off x="527668" y="4247464"/>
            <a:ext cx="10104789" cy="383043"/>
          </a:xfrm>
          <a:prstGeom prst="rect">
            <a:avLst/>
          </a:prstGeom>
        </p:spPr>
        <p:txBody>
          <a:bodyPr anchor="ctr">
            <a:normAutofit/>
          </a:bodyPr>
          <a:lstStyle>
            <a:lvl1pPr algn="ctr">
              <a:defRPr sz="1548" b="1">
                <a:solidFill>
                  <a:srgbClr val="213C8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a:t>CLICK TO ADD TITLE</a:t>
            </a:r>
          </a:p>
        </p:txBody>
      </p:sp>
      <p:sp>
        <p:nvSpPr>
          <p:cNvPr id="33" name="Text Placeholder 25">
            <a:extLst>
              <a:ext uri="{FF2B5EF4-FFF2-40B4-BE49-F238E27FC236}">
                <a16:creationId xmlns:a16="http://schemas.microsoft.com/office/drawing/2014/main" id="{C96EADA4-D925-523B-F6F5-5EEF38B81A88}"/>
              </a:ext>
            </a:extLst>
          </p:cNvPr>
          <p:cNvSpPr>
            <a:spLocks noGrp="1"/>
          </p:cNvSpPr>
          <p:nvPr>
            <p:ph type="body" sz="quarter" idx="33" hasCustomPrompt="1"/>
          </p:nvPr>
        </p:nvSpPr>
        <p:spPr>
          <a:xfrm>
            <a:off x="527668" y="4646220"/>
            <a:ext cx="10104789" cy="447149"/>
          </a:xfrm>
          <a:prstGeom prst="rect">
            <a:avLst/>
          </a:prstGeom>
        </p:spPr>
        <p:txBody>
          <a:bodyPr anchor="ctr">
            <a:normAutofit/>
          </a:bodyPr>
          <a:lstStyle>
            <a:lvl1pPr>
              <a:defRPr sz="1106">
                <a:solidFill>
                  <a:schemeClr val="tx1"/>
                </a:solidFill>
              </a:defRPr>
            </a:lvl1pPr>
            <a:lvl2pPr>
              <a:defRPr sz="1180">
                <a:solidFill>
                  <a:schemeClr val="tx1"/>
                </a:solidFill>
              </a:defRPr>
            </a:lvl2pPr>
            <a:lvl3pPr>
              <a:defRPr sz="1180">
                <a:solidFill>
                  <a:schemeClr val="tx1"/>
                </a:solidFill>
              </a:defRPr>
            </a:lvl3pPr>
            <a:lvl4pPr>
              <a:defRPr sz="1180">
                <a:solidFill>
                  <a:schemeClr val="tx1"/>
                </a:solidFill>
              </a:defRPr>
            </a:lvl4pPr>
            <a:lvl5pPr marL="3107716" indent="0">
              <a:buNone/>
              <a:defRPr/>
            </a:lvl5pPr>
          </a:lstStyle>
          <a:p>
            <a:pPr lvl="0"/>
            <a:r>
              <a:rPr lang="en-US" dirty="0"/>
              <a:t>Click to add text</a:t>
            </a:r>
          </a:p>
        </p:txBody>
      </p:sp>
      <p:sp>
        <p:nvSpPr>
          <p:cNvPr id="44" name="Text Placeholder 23">
            <a:extLst>
              <a:ext uri="{FF2B5EF4-FFF2-40B4-BE49-F238E27FC236}">
                <a16:creationId xmlns:a16="http://schemas.microsoft.com/office/drawing/2014/main" id="{5EEF4B74-CC25-637D-8598-AEFB548D8352}"/>
              </a:ext>
            </a:extLst>
          </p:cNvPr>
          <p:cNvSpPr>
            <a:spLocks noGrp="1"/>
          </p:cNvSpPr>
          <p:nvPr>
            <p:ph type="body" sz="quarter" idx="34" hasCustomPrompt="1"/>
          </p:nvPr>
        </p:nvSpPr>
        <p:spPr>
          <a:xfrm>
            <a:off x="527668" y="7255599"/>
            <a:ext cx="10104789" cy="383043"/>
          </a:xfrm>
          <a:prstGeom prst="rect">
            <a:avLst/>
          </a:prstGeom>
        </p:spPr>
        <p:txBody>
          <a:bodyPr anchor="ctr">
            <a:normAutofit/>
          </a:bodyPr>
          <a:lstStyle>
            <a:lvl1pPr algn="ctr">
              <a:defRPr sz="1548" b="1">
                <a:solidFill>
                  <a:srgbClr val="213C8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a:t>CLICK TO ADD TITLE</a:t>
            </a:r>
          </a:p>
        </p:txBody>
      </p:sp>
      <p:sp>
        <p:nvSpPr>
          <p:cNvPr id="45" name="Text Placeholder 25">
            <a:extLst>
              <a:ext uri="{FF2B5EF4-FFF2-40B4-BE49-F238E27FC236}">
                <a16:creationId xmlns:a16="http://schemas.microsoft.com/office/drawing/2014/main" id="{ED2FB3ED-BDA7-4526-3848-EA0081A601F5}"/>
              </a:ext>
            </a:extLst>
          </p:cNvPr>
          <p:cNvSpPr>
            <a:spLocks noGrp="1"/>
          </p:cNvSpPr>
          <p:nvPr>
            <p:ph type="body" sz="quarter" idx="35" hasCustomPrompt="1"/>
          </p:nvPr>
        </p:nvSpPr>
        <p:spPr>
          <a:xfrm>
            <a:off x="527668" y="7654355"/>
            <a:ext cx="10104789" cy="447149"/>
          </a:xfrm>
          <a:prstGeom prst="rect">
            <a:avLst/>
          </a:prstGeom>
        </p:spPr>
        <p:txBody>
          <a:bodyPr anchor="ctr">
            <a:normAutofit/>
          </a:bodyPr>
          <a:lstStyle>
            <a:lvl1pPr>
              <a:defRPr sz="1106">
                <a:solidFill>
                  <a:schemeClr val="tx1"/>
                </a:solidFill>
              </a:defRPr>
            </a:lvl1pPr>
            <a:lvl2pPr>
              <a:defRPr sz="1180">
                <a:solidFill>
                  <a:schemeClr val="tx1"/>
                </a:solidFill>
              </a:defRPr>
            </a:lvl2pPr>
            <a:lvl3pPr>
              <a:defRPr sz="1180">
                <a:solidFill>
                  <a:schemeClr val="tx1"/>
                </a:solidFill>
              </a:defRPr>
            </a:lvl3pPr>
            <a:lvl4pPr>
              <a:defRPr sz="1180">
                <a:solidFill>
                  <a:schemeClr val="tx1"/>
                </a:solidFill>
              </a:defRPr>
            </a:lvl4pPr>
            <a:lvl5pPr marL="3107716" indent="0">
              <a:buNone/>
              <a:defRPr/>
            </a:lvl5pPr>
          </a:lstStyle>
          <a:p>
            <a:pPr lvl="0"/>
            <a:r>
              <a:rPr lang="en-US" dirty="0"/>
              <a:t>Click to add text</a:t>
            </a:r>
          </a:p>
        </p:txBody>
      </p:sp>
      <p:sp>
        <p:nvSpPr>
          <p:cNvPr id="46" name="Text Placeholder 23">
            <a:extLst>
              <a:ext uri="{FF2B5EF4-FFF2-40B4-BE49-F238E27FC236}">
                <a16:creationId xmlns:a16="http://schemas.microsoft.com/office/drawing/2014/main" id="{A3933FD0-89DE-DAE5-9E45-13FE20937D48}"/>
              </a:ext>
            </a:extLst>
          </p:cNvPr>
          <p:cNvSpPr>
            <a:spLocks noGrp="1"/>
          </p:cNvSpPr>
          <p:nvPr>
            <p:ph type="body" sz="quarter" idx="36" hasCustomPrompt="1"/>
          </p:nvPr>
        </p:nvSpPr>
        <p:spPr>
          <a:xfrm>
            <a:off x="527668" y="12687885"/>
            <a:ext cx="10104789" cy="383043"/>
          </a:xfrm>
          <a:prstGeom prst="rect">
            <a:avLst/>
          </a:prstGeom>
        </p:spPr>
        <p:txBody>
          <a:bodyPr anchor="ctr">
            <a:normAutofit/>
          </a:bodyPr>
          <a:lstStyle>
            <a:lvl1pPr algn="ctr">
              <a:defRPr sz="1548" b="1">
                <a:solidFill>
                  <a:srgbClr val="213C8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a:t>CLICK TO ADD TITLE</a:t>
            </a:r>
          </a:p>
        </p:txBody>
      </p:sp>
      <p:sp>
        <p:nvSpPr>
          <p:cNvPr id="47" name="Text Placeholder 25">
            <a:extLst>
              <a:ext uri="{FF2B5EF4-FFF2-40B4-BE49-F238E27FC236}">
                <a16:creationId xmlns:a16="http://schemas.microsoft.com/office/drawing/2014/main" id="{AD3ED400-919E-188E-16A0-16C84AE052AC}"/>
              </a:ext>
            </a:extLst>
          </p:cNvPr>
          <p:cNvSpPr>
            <a:spLocks noGrp="1"/>
          </p:cNvSpPr>
          <p:nvPr>
            <p:ph type="body" sz="quarter" idx="37" hasCustomPrompt="1"/>
          </p:nvPr>
        </p:nvSpPr>
        <p:spPr>
          <a:xfrm>
            <a:off x="527668" y="13086642"/>
            <a:ext cx="10104789" cy="447149"/>
          </a:xfrm>
          <a:prstGeom prst="rect">
            <a:avLst/>
          </a:prstGeom>
        </p:spPr>
        <p:txBody>
          <a:bodyPr anchor="ctr">
            <a:normAutofit/>
          </a:bodyPr>
          <a:lstStyle>
            <a:lvl1pPr>
              <a:defRPr sz="1106">
                <a:solidFill>
                  <a:schemeClr val="tx1"/>
                </a:solidFill>
              </a:defRPr>
            </a:lvl1pPr>
            <a:lvl2pPr>
              <a:defRPr sz="1180">
                <a:solidFill>
                  <a:schemeClr val="tx1"/>
                </a:solidFill>
              </a:defRPr>
            </a:lvl2pPr>
            <a:lvl3pPr>
              <a:defRPr sz="1180">
                <a:solidFill>
                  <a:schemeClr val="tx1"/>
                </a:solidFill>
              </a:defRPr>
            </a:lvl3pPr>
            <a:lvl4pPr>
              <a:defRPr sz="1180">
                <a:solidFill>
                  <a:schemeClr val="tx1"/>
                </a:solidFill>
              </a:defRPr>
            </a:lvl4pPr>
            <a:lvl5pPr marL="3107716" indent="0">
              <a:buNone/>
              <a:defRPr/>
            </a:lvl5pPr>
          </a:lstStyle>
          <a:p>
            <a:pPr lvl="0"/>
            <a:r>
              <a:rPr lang="en-US" dirty="0"/>
              <a:t>Click to add text</a:t>
            </a:r>
          </a:p>
        </p:txBody>
      </p:sp>
      <p:sp>
        <p:nvSpPr>
          <p:cNvPr id="48" name="Text Placeholder 23">
            <a:extLst>
              <a:ext uri="{FF2B5EF4-FFF2-40B4-BE49-F238E27FC236}">
                <a16:creationId xmlns:a16="http://schemas.microsoft.com/office/drawing/2014/main" id="{337BF8B9-836A-F378-02EC-095BE9930F24}"/>
              </a:ext>
            </a:extLst>
          </p:cNvPr>
          <p:cNvSpPr>
            <a:spLocks noGrp="1"/>
          </p:cNvSpPr>
          <p:nvPr>
            <p:ph type="body" sz="quarter" idx="38" hasCustomPrompt="1"/>
          </p:nvPr>
        </p:nvSpPr>
        <p:spPr>
          <a:xfrm>
            <a:off x="527668" y="15834366"/>
            <a:ext cx="10104789" cy="383043"/>
          </a:xfrm>
          <a:prstGeom prst="rect">
            <a:avLst/>
          </a:prstGeom>
        </p:spPr>
        <p:txBody>
          <a:bodyPr anchor="ctr">
            <a:normAutofit/>
          </a:bodyPr>
          <a:lstStyle>
            <a:lvl1pPr algn="ctr">
              <a:defRPr sz="1548" b="1">
                <a:solidFill>
                  <a:srgbClr val="213C8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a:t>CLICK TO ADD TITLE</a:t>
            </a:r>
          </a:p>
        </p:txBody>
      </p:sp>
      <p:sp>
        <p:nvSpPr>
          <p:cNvPr id="49" name="Text Placeholder 25">
            <a:extLst>
              <a:ext uri="{FF2B5EF4-FFF2-40B4-BE49-F238E27FC236}">
                <a16:creationId xmlns:a16="http://schemas.microsoft.com/office/drawing/2014/main" id="{0E79AD40-A8ED-7BF2-83E0-059BAF535C05}"/>
              </a:ext>
            </a:extLst>
          </p:cNvPr>
          <p:cNvSpPr>
            <a:spLocks noGrp="1"/>
          </p:cNvSpPr>
          <p:nvPr>
            <p:ph type="body" sz="quarter" idx="39" hasCustomPrompt="1"/>
          </p:nvPr>
        </p:nvSpPr>
        <p:spPr>
          <a:xfrm>
            <a:off x="527668" y="16233122"/>
            <a:ext cx="10104789" cy="447149"/>
          </a:xfrm>
          <a:prstGeom prst="rect">
            <a:avLst/>
          </a:prstGeom>
        </p:spPr>
        <p:txBody>
          <a:bodyPr anchor="ctr">
            <a:normAutofit/>
          </a:bodyPr>
          <a:lstStyle>
            <a:lvl1pPr>
              <a:defRPr sz="1106">
                <a:solidFill>
                  <a:schemeClr val="tx1"/>
                </a:solidFill>
              </a:defRPr>
            </a:lvl1pPr>
            <a:lvl2pPr>
              <a:defRPr sz="1180">
                <a:solidFill>
                  <a:schemeClr val="tx1"/>
                </a:solidFill>
              </a:defRPr>
            </a:lvl2pPr>
            <a:lvl3pPr>
              <a:defRPr sz="1180">
                <a:solidFill>
                  <a:schemeClr val="tx1"/>
                </a:solidFill>
              </a:defRPr>
            </a:lvl3pPr>
            <a:lvl4pPr>
              <a:defRPr sz="1180">
                <a:solidFill>
                  <a:schemeClr val="tx1"/>
                </a:solidFill>
              </a:defRPr>
            </a:lvl4pPr>
            <a:lvl5pPr marL="3107716" indent="0">
              <a:buNone/>
              <a:defRPr/>
            </a:lvl5pPr>
          </a:lstStyle>
          <a:p>
            <a:pPr lvl="0"/>
            <a:r>
              <a:rPr lang="en-US" dirty="0"/>
              <a:t>Click to add text</a:t>
            </a:r>
          </a:p>
        </p:txBody>
      </p:sp>
      <p:sp>
        <p:nvSpPr>
          <p:cNvPr id="50" name="Text Placeholder 23">
            <a:extLst>
              <a:ext uri="{FF2B5EF4-FFF2-40B4-BE49-F238E27FC236}">
                <a16:creationId xmlns:a16="http://schemas.microsoft.com/office/drawing/2014/main" id="{B1C46E13-97CE-E024-937C-4A9AD0EC2511}"/>
              </a:ext>
            </a:extLst>
          </p:cNvPr>
          <p:cNvSpPr>
            <a:spLocks noGrp="1"/>
          </p:cNvSpPr>
          <p:nvPr>
            <p:ph type="body" sz="quarter" idx="40" hasCustomPrompt="1"/>
          </p:nvPr>
        </p:nvSpPr>
        <p:spPr>
          <a:xfrm>
            <a:off x="527668" y="17644424"/>
            <a:ext cx="10104789" cy="383043"/>
          </a:xfrm>
          <a:prstGeom prst="rect">
            <a:avLst/>
          </a:prstGeom>
        </p:spPr>
        <p:txBody>
          <a:bodyPr anchor="ctr">
            <a:normAutofit/>
          </a:bodyPr>
          <a:lstStyle>
            <a:lvl1pPr algn="ctr">
              <a:defRPr sz="1548" b="1">
                <a:solidFill>
                  <a:srgbClr val="213C8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a:t>CLICK TO ADD TITLE</a:t>
            </a:r>
          </a:p>
        </p:txBody>
      </p:sp>
      <p:sp>
        <p:nvSpPr>
          <p:cNvPr id="51" name="Text Placeholder 25">
            <a:extLst>
              <a:ext uri="{FF2B5EF4-FFF2-40B4-BE49-F238E27FC236}">
                <a16:creationId xmlns:a16="http://schemas.microsoft.com/office/drawing/2014/main" id="{2E1BF181-F60D-9E75-8218-BF1996BFE797}"/>
              </a:ext>
            </a:extLst>
          </p:cNvPr>
          <p:cNvSpPr>
            <a:spLocks noGrp="1"/>
          </p:cNvSpPr>
          <p:nvPr>
            <p:ph type="body" sz="quarter" idx="41" hasCustomPrompt="1"/>
          </p:nvPr>
        </p:nvSpPr>
        <p:spPr>
          <a:xfrm>
            <a:off x="527668" y="18043180"/>
            <a:ext cx="10104789" cy="447149"/>
          </a:xfrm>
          <a:prstGeom prst="rect">
            <a:avLst/>
          </a:prstGeom>
        </p:spPr>
        <p:txBody>
          <a:bodyPr anchor="ctr">
            <a:normAutofit/>
          </a:bodyPr>
          <a:lstStyle>
            <a:lvl1pPr>
              <a:defRPr sz="1106">
                <a:solidFill>
                  <a:schemeClr val="tx1"/>
                </a:solidFill>
              </a:defRPr>
            </a:lvl1pPr>
            <a:lvl2pPr>
              <a:defRPr sz="1180">
                <a:solidFill>
                  <a:schemeClr val="tx1"/>
                </a:solidFill>
              </a:defRPr>
            </a:lvl2pPr>
            <a:lvl3pPr>
              <a:defRPr sz="1180">
                <a:solidFill>
                  <a:schemeClr val="tx1"/>
                </a:solidFill>
              </a:defRPr>
            </a:lvl3pPr>
            <a:lvl4pPr>
              <a:defRPr sz="1180">
                <a:solidFill>
                  <a:schemeClr val="tx1"/>
                </a:solidFill>
              </a:defRPr>
            </a:lvl4pPr>
            <a:lvl5pPr marL="3107716" indent="0">
              <a:buNone/>
              <a:defRPr/>
            </a:lvl5pPr>
          </a:lstStyle>
          <a:p>
            <a:pPr lvl="0"/>
            <a:r>
              <a:rPr lang="en-US" dirty="0"/>
              <a:t>Click to add text</a:t>
            </a:r>
          </a:p>
        </p:txBody>
      </p:sp>
    </p:spTree>
  </p:cSld>
  <p:clrMapOvr>
    <a:masterClrMapping/>
  </p:clrMapOvr>
  <p:transition spd="med"/>
  <p:extLst>
    <p:ext uri="{DCECCB84-F9BA-43D5-87BE-67443E8EF086}">
      <p15:sldGuideLst xmlns:p15="http://schemas.microsoft.com/office/powerpoint/2012/main">
        <p15:guide id="1" orient="horz" pos="6236" userDrawn="1">
          <p15:clr>
            <a:srgbClr val="FBAE40"/>
          </p15:clr>
        </p15:guide>
        <p15:guide id="2" pos="3515"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13C80"/>
        </a:solidFill>
        <a:effectLst/>
      </p:bgPr>
    </p:bg>
    <p:spTree>
      <p:nvGrpSpPr>
        <p:cNvPr id="1" name=""/>
        <p:cNvGrpSpPr/>
        <p:nvPr/>
      </p:nvGrpSpPr>
      <p:grpSpPr>
        <a:xfrm>
          <a:off x="0" y="0"/>
          <a:ext cx="0" cy="0"/>
          <a:chOff x="0" y="0"/>
          <a:chExt cx="0" cy="0"/>
        </a:xfrm>
      </p:grpSpPr>
      <p:sp>
        <p:nvSpPr>
          <p:cNvPr id="3" name="(—THIS SIDEBAR DOES NOT PRINT—)…"/>
          <p:cNvSpPr txBox="1"/>
          <p:nvPr/>
        </p:nvSpPr>
        <p:spPr>
          <a:xfrm>
            <a:off x="-4642236" y="-65504"/>
            <a:ext cx="4515103" cy="10120543"/>
          </a:xfrm>
          <a:prstGeom prst="rect">
            <a:avLst/>
          </a:prstGeom>
          <a:solidFill>
            <a:srgbClr val="213C80"/>
          </a:solidFill>
          <a:ln w="9525" cap="flat">
            <a:solidFill>
              <a:srgbClr val="46AAC4"/>
            </a:solidFill>
            <a:prstDash val="solid"/>
            <a:round/>
          </a:ln>
          <a:effectLst>
            <a:outerShdw blurRad="38100" dist="23000" dir="5400000" rotWithShape="0">
              <a:srgbClr val="000000">
                <a:alpha val="35000"/>
              </a:srgbClr>
            </a:outerShdw>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140438" tIns="140438" rIns="140438" bIns="140438" numCol="1" anchor="t">
            <a:spAutoFit/>
          </a:bodyPr>
          <a:lstStyle/>
          <a:p>
            <a:pPr>
              <a:defRPr sz="4100">
                <a:solidFill>
                  <a:srgbClr val="FFFFFF"/>
                </a:solidFill>
              </a:defRPr>
            </a:pPr>
            <a:r>
              <a:rPr sz="1511" dirty="0"/>
              <a:t>(—THIS SIDEBAR DOES NOT PRINT—)</a:t>
            </a:r>
          </a:p>
          <a:p>
            <a:pPr>
              <a:defRPr sz="4100">
                <a:solidFill>
                  <a:srgbClr val="FFFFFF"/>
                </a:solidFill>
              </a:defRPr>
            </a:pPr>
            <a:endParaRPr sz="1511" dirty="0"/>
          </a:p>
          <a:p>
            <a:pPr>
              <a:defRPr sz="4100">
                <a:solidFill>
                  <a:srgbClr val="FFFFFF"/>
                </a:solidFill>
              </a:defRPr>
            </a:pPr>
            <a:r>
              <a:rPr sz="1511" dirty="0"/>
              <a:t>DESIGN GUIDE</a:t>
            </a:r>
          </a:p>
          <a:p>
            <a:pPr>
              <a:defRPr sz="4100">
                <a:solidFill>
                  <a:srgbClr val="FFFFFF"/>
                </a:solidFill>
              </a:defRPr>
            </a:pPr>
            <a:r>
              <a:rPr sz="1511" dirty="0"/>
              <a:t>This PowerPoint template produces a standard A0 format (84,1cm x 118,9cm) research poster. You can use it to create your poster that will be displayed on the EBMT stand. This template will save valuable time placing titles, subtitles, text, and graphics, and it will allow homogeneity throughout the various posters.</a:t>
            </a:r>
          </a:p>
          <a:p>
            <a:pPr>
              <a:defRPr sz="4100">
                <a:solidFill>
                  <a:srgbClr val="FFFFFF"/>
                </a:solidFill>
              </a:defRPr>
            </a:pPr>
            <a:endParaRPr sz="1511" dirty="0"/>
          </a:p>
          <a:p>
            <a:pPr>
              <a:defRPr sz="4100">
                <a:solidFill>
                  <a:srgbClr val="FFFFFF"/>
                </a:solidFill>
              </a:defRPr>
            </a:pPr>
            <a:r>
              <a:rPr sz="1511" dirty="0"/>
              <a:t>QUICK START</a:t>
            </a:r>
          </a:p>
          <a:p>
            <a:pPr>
              <a:defRPr sz="4100">
                <a:solidFill>
                  <a:srgbClr val="FFFFFF"/>
                </a:solidFill>
              </a:defRPr>
            </a:pPr>
            <a:endParaRPr sz="1511" dirty="0"/>
          </a:p>
          <a:p>
            <a:pPr>
              <a:defRPr sz="4100">
                <a:solidFill>
                  <a:srgbClr val="FFFFFF"/>
                </a:solidFill>
              </a:defRPr>
            </a:pPr>
            <a:r>
              <a:rPr sz="1511" dirty="0"/>
              <a:t>SELECT DESIRED LAYOUT</a:t>
            </a:r>
          </a:p>
          <a:p>
            <a:pPr>
              <a:defRPr sz="4100">
                <a:solidFill>
                  <a:srgbClr val="FFFFFF"/>
                </a:solidFill>
              </a:defRPr>
            </a:pPr>
            <a:r>
              <a:rPr sz="1511" dirty="0"/>
              <a:t>When designing your own poster, you will be able to choose between the two proposed  layouts - the single or the double column - according to the information you will have to present. Simply click right on the slide&gt;layout: office theme, single column or double column</a:t>
            </a:r>
          </a:p>
          <a:p>
            <a:pPr>
              <a:defRPr sz="4100">
                <a:solidFill>
                  <a:srgbClr val="FFFFFF"/>
                </a:solidFill>
              </a:defRPr>
            </a:pPr>
            <a:endParaRPr sz="1511" dirty="0"/>
          </a:p>
          <a:p>
            <a:pPr>
              <a:defRPr sz="4100">
                <a:solidFill>
                  <a:srgbClr val="FFFFFF"/>
                </a:solidFill>
              </a:defRPr>
            </a:pPr>
            <a:r>
              <a:rPr sz="1511" dirty="0"/>
              <a:t>TITLE, AUTHORS, AND AFFILIATIONS</a:t>
            </a:r>
          </a:p>
          <a:p>
            <a:pPr>
              <a:defRPr sz="4100">
                <a:solidFill>
                  <a:srgbClr val="FFFFFF"/>
                </a:solidFill>
              </a:defRPr>
            </a:pPr>
            <a:r>
              <a:rPr sz="1511" dirty="0"/>
              <a:t>Start designing your poster by adding the title of your work, the names of the authors, and the affiliated institutions. This information should be the exact same as what you submitted - no changes are permitted.</a:t>
            </a:r>
          </a:p>
          <a:p>
            <a:pPr>
              <a:defRPr sz="4100">
                <a:solidFill>
                  <a:srgbClr val="FFFFFF"/>
                </a:solidFill>
              </a:defRPr>
            </a:pPr>
            <a:endParaRPr sz="1511" dirty="0"/>
          </a:p>
          <a:p>
            <a:pPr>
              <a:defRPr sz="4100">
                <a:solidFill>
                  <a:srgbClr val="FFFFFF"/>
                </a:solidFill>
              </a:defRPr>
            </a:pPr>
            <a:r>
              <a:rPr sz="1511" dirty="0"/>
              <a:t>TITLES FONT</a:t>
            </a:r>
          </a:p>
          <a:p>
            <a:pPr>
              <a:defRPr sz="4100">
                <a:solidFill>
                  <a:srgbClr val="FFFFFF"/>
                </a:solidFill>
              </a:defRPr>
            </a:pPr>
            <a:r>
              <a:rPr sz="1511" dirty="0"/>
              <a:t>For titles use Arial Bold 42 in corporate dark blue: CMYK (93/73/8/0)</a:t>
            </a:r>
          </a:p>
          <a:p>
            <a:pPr>
              <a:defRPr sz="4100">
                <a:solidFill>
                  <a:srgbClr val="FFFFFF"/>
                </a:solidFill>
              </a:defRPr>
            </a:pPr>
            <a:endParaRPr sz="1511" dirty="0"/>
          </a:p>
          <a:p>
            <a:pPr>
              <a:defRPr sz="4100">
                <a:solidFill>
                  <a:srgbClr val="FFFFFF"/>
                </a:solidFill>
              </a:defRPr>
            </a:pPr>
            <a:r>
              <a:rPr sz="1511" dirty="0"/>
              <a:t>BODY FONT</a:t>
            </a:r>
          </a:p>
          <a:p>
            <a:pPr>
              <a:defRPr sz="4100">
                <a:solidFill>
                  <a:srgbClr val="FFFFFF"/>
                </a:solidFill>
              </a:defRPr>
            </a:pPr>
            <a:r>
              <a:rPr sz="1511" dirty="0"/>
              <a:t>For body text use Arial Regular 30 in black.</a:t>
            </a:r>
          </a:p>
          <a:p>
            <a:pPr>
              <a:defRPr sz="4100">
                <a:solidFill>
                  <a:srgbClr val="FFFFFF"/>
                </a:solidFill>
              </a:defRPr>
            </a:pPr>
            <a:endParaRPr sz="1511" dirty="0"/>
          </a:p>
          <a:p>
            <a:pPr>
              <a:defRPr sz="4100">
                <a:solidFill>
                  <a:srgbClr val="FFFFFF"/>
                </a:solidFill>
              </a:defRPr>
            </a:pPr>
            <a:r>
              <a:rPr sz="1511" dirty="0"/>
              <a:t>TEXT SIZE </a:t>
            </a:r>
          </a:p>
          <a:p>
            <a:pPr>
              <a:defRPr sz="4100">
                <a:solidFill>
                  <a:srgbClr val="FFFFFF"/>
                </a:solidFill>
              </a:defRPr>
            </a:pPr>
            <a:r>
              <a:rPr sz="1511" dirty="0"/>
              <a:t>Adjust the size of your text based on how much content you have to present. The default template text offers a good starting point.</a:t>
            </a:r>
          </a:p>
        </p:txBody>
      </p:sp>
      <p:sp>
        <p:nvSpPr>
          <p:cNvPr id="6" name="(—THIS SIDEBAR DOES NOT PRINT—)…"/>
          <p:cNvSpPr txBox="1"/>
          <p:nvPr/>
        </p:nvSpPr>
        <p:spPr>
          <a:xfrm>
            <a:off x="11287258" y="-46197"/>
            <a:ext cx="4528229" cy="11901928"/>
          </a:xfrm>
          <a:prstGeom prst="rect">
            <a:avLst/>
          </a:prstGeom>
          <a:solidFill>
            <a:srgbClr val="213C80"/>
          </a:solidFill>
          <a:ln w="9525" cap="flat">
            <a:solidFill>
              <a:srgbClr val="46AAC4"/>
            </a:solidFill>
            <a:prstDash val="solid"/>
            <a:round/>
          </a:ln>
          <a:effectLst>
            <a:outerShdw blurRad="38100" dist="23000" dir="5400000" rotWithShape="0">
              <a:srgbClr val="000000">
                <a:alpha val="35000"/>
              </a:srgbClr>
            </a:outerShdw>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140438" tIns="140438" rIns="140438" bIns="140438" numCol="1" anchor="t">
            <a:spAutoFit/>
          </a:bodyPr>
          <a:lstStyle/>
          <a:p>
            <a:pPr>
              <a:defRPr sz="4100">
                <a:solidFill>
                  <a:srgbClr val="FFFFFF"/>
                </a:solidFill>
              </a:defRPr>
            </a:pPr>
            <a:r>
              <a:rPr sz="1511" dirty="0"/>
              <a:t>(—THIS SIDEBAR DOES NOT PRINT—)</a:t>
            </a:r>
          </a:p>
          <a:p>
            <a:pPr>
              <a:defRPr sz="4100">
                <a:solidFill>
                  <a:srgbClr val="FFFFFF"/>
                </a:solidFill>
              </a:defRPr>
            </a:pPr>
            <a:endParaRPr sz="1511" dirty="0"/>
          </a:p>
          <a:p>
            <a:pPr>
              <a:defRPr sz="4100">
                <a:solidFill>
                  <a:srgbClr val="FFFFFF"/>
                </a:solidFill>
              </a:defRPr>
            </a:pPr>
            <a:r>
              <a:rPr sz="1511" dirty="0"/>
              <a:t>QUICK START (cont.)</a:t>
            </a:r>
          </a:p>
          <a:p>
            <a:pPr>
              <a:defRPr sz="4100">
                <a:solidFill>
                  <a:srgbClr val="FFFFFF"/>
                </a:solidFill>
              </a:defRPr>
            </a:pPr>
            <a:endParaRPr sz="1511" dirty="0"/>
          </a:p>
          <a:p>
            <a:pPr>
              <a:defRPr sz="4100">
                <a:solidFill>
                  <a:srgbClr val="FFFFFF"/>
                </a:solidFill>
              </a:defRPr>
            </a:pPr>
            <a:r>
              <a:rPr sz="1511" dirty="0"/>
              <a:t>GRAPHS / CHARTS</a:t>
            </a:r>
          </a:p>
          <a:p>
            <a:pPr>
              <a:defRPr sz="4100">
                <a:solidFill>
                  <a:srgbClr val="FFFFFF"/>
                </a:solidFill>
              </a:defRPr>
            </a:pPr>
            <a:r>
              <a:rPr sz="1511" dirty="0"/>
              <a:t>You can simply copy and paste charts and graphs from Excel or Word. Some reformatting may be required depending on how the original document has been created.</a:t>
            </a:r>
          </a:p>
          <a:p>
            <a:pPr>
              <a:defRPr sz="4100">
                <a:solidFill>
                  <a:srgbClr val="FFFFFF"/>
                </a:solidFill>
              </a:defRPr>
            </a:pPr>
            <a:endParaRPr sz="1511" dirty="0"/>
          </a:p>
          <a:p>
            <a:pPr>
              <a:defRPr sz="4100">
                <a:solidFill>
                  <a:srgbClr val="FFFFFF"/>
                </a:solidFill>
              </a:defRPr>
            </a:pPr>
            <a:r>
              <a:rPr sz="1511" dirty="0"/>
              <a:t>PHOTOGRAPHS / GRAPHICS</a:t>
            </a:r>
          </a:p>
          <a:p>
            <a:pPr>
              <a:defRPr sz="4100">
                <a:solidFill>
                  <a:srgbClr val="FFFFFF"/>
                </a:solidFill>
              </a:defRPr>
            </a:pPr>
            <a:r>
              <a:rPr sz="1511" dirty="0"/>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disproportionally. The image and/or graphic captions should be written in Arial 20 and centered.</a:t>
            </a:r>
          </a:p>
          <a:p>
            <a:pPr>
              <a:defRPr sz="4100">
                <a:solidFill>
                  <a:srgbClr val="FFFFFF"/>
                </a:solidFill>
              </a:defRPr>
            </a:pPr>
            <a:endParaRPr sz="1511" dirty="0"/>
          </a:p>
          <a:p>
            <a:pPr>
              <a:defRPr sz="4100">
                <a:solidFill>
                  <a:srgbClr val="FFFFFF"/>
                </a:solidFill>
              </a:defRPr>
            </a:pPr>
            <a:r>
              <a:rPr sz="1511" dirty="0"/>
              <a:t>ADDING SPONSORS LOGOS</a:t>
            </a:r>
            <a:endParaRPr sz="1511" dirty="0">
              <a:solidFill>
                <a:srgbClr val="222222"/>
              </a:solidFill>
            </a:endParaRPr>
          </a:p>
          <a:p>
            <a:pPr>
              <a:defRPr sz="4100">
                <a:solidFill>
                  <a:srgbClr val="FFFFFF"/>
                </a:solidFill>
              </a:defRPr>
            </a:pPr>
            <a:r>
              <a:rPr sz="1511" dirty="0"/>
              <a:t>Do not remove or move the EBMT logo. You can insert a logo (of a sponsor for instance) where applicable in the poster as long as it does not cover up EBMT's logo. Logos taken from web sites are likely to be low quality when printed. Zoom in at 100% to see what the logo will look like on the final poster and make any necessary adjustments. Use the white version of the logo if added on top of the blue space.</a:t>
            </a:r>
            <a:endParaRPr sz="1511" dirty="0">
              <a:solidFill>
                <a:srgbClr val="222222"/>
              </a:solidFill>
            </a:endParaRPr>
          </a:p>
          <a:p>
            <a:pPr>
              <a:defRPr sz="4100">
                <a:solidFill>
                  <a:srgbClr val="FFFFFF"/>
                </a:solidFill>
              </a:defRPr>
            </a:pPr>
            <a:endParaRPr sz="1511" dirty="0">
              <a:solidFill>
                <a:srgbClr val="222222"/>
              </a:solidFill>
            </a:endParaRPr>
          </a:p>
          <a:p>
            <a:pPr>
              <a:defRPr sz="4100">
                <a:solidFill>
                  <a:srgbClr val="FFFFFF"/>
                </a:solidFill>
              </a:defRPr>
            </a:pPr>
            <a:r>
              <a:rPr sz="1511" dirty="0"/>
              <a:t>IMAGE QUALITY CHECK</a:t>
            </a:r>
            <a:endParaRPr sz="1511" dirty="0">
              <a:solidFill>
                <a:srgbClr val="222222"/>
              </a:solidFill>
            </a:endParaRPr>
          </a:p>
          <a:p>
            <a:pPr>
              <a:defRPr sz="4100">
                <a:solidFill>
                  <a:srgbClr val="FFFFFF"/>
                </a:solidFill>
              </a:defRPr>
            </a:pPr>
            <a:r>
              <a:rPr sz="1511" dirty="0"/>
              <a:t>Zoom in and look at your images at 100% magnification. If they look good, they will print well. </a:t>
            </a:r>
          </a:p>
          <a:p>
            <a:pPr>
              <a:defRPr sz="4100">
                <a:solidFill>
                  <a:srgbClr val="FFFFFF"/>
                </a:solidFill>
              </a:defRPr>
            </a:pPr>
            <a:endParaRPr sz="1511" dirty="0"/>
          </a:p>
          <a:p>
            <a:pPr>
              <a:defRPr sz="4100">
                <a:solidFill>
                  <a:srgbClr val="FFFFFF"/>
                </a:solidFill>
              </a:defRPr>
            </a:pPr>
            <a:r>
              <a:rPr sz="1511" dirty="0"/>
              <a:t>SAVE YOUR WORK</a:t>
            </a:r>
            <a:endParaRPr sz="1511" dirty="0">
              <a:solidFill>
                <a:srgbClr val="222222"/>
              </a:solidFill>
            </a:endParaRPr>
          </a:p>
          <a:p>
            <a:pPr>
              <a:defRPr sz="4100">
                <a:solidFill>
                  <a:srgbClr val="FFFFFF"/>
                </a:solidFill>
              </a:defRPr>
            </a:pPr>
            <a:r>
              <a:rPr sz="1511" dirty="0"/>
              <a:t>Save your poster as a PDF document (.pdf).</a:t>
            </a:r>
          </a:p>
          <a:p>
            <a:pPr>
              <a:defRPr sz="4100">
                <a:solidFill>
                  <a:srgbClr val="FFFFFF"/>
                </a:solidFill>
              </a:defRPr>
            </a:pPr>
            <a:r>
              <a:rPr sz="1511" dirty="0"/>
              <a:t>File</a:t>
            </a:r>
            <a:r>
              <a:rPr lang="es-ES" sz="1511" dirty="0"/>
              <a:t> &gt; save</a:t>
            </a:r>
            <a:r>
              <a:rPr sz="1511" dirty="0"/>
              <a:t> </a:t>
            </a:r>
            <a:r>
              <a:rPr lang="es-ES" sz="1511" dirty="0"/>
              <a:t>as &gt;</a:t>
            </a:r>
            <a:r>
              <a:rPr sz="1511" dirty="0"/>
              <a:t> PDF.</a:t>
            </a:r>
          </a:p>
          <a:p>
            <a:pPr>
              <a:defRPr sz="4100">
                <a:solidFill>
                  <a:srgbClr val="FFFFFF"/>
                </a:solidFill>
              </a:defRPr>
            </a:pPr>
            <a:endParaRPr sz="1511" dirty="0"/>
          </a:p>
          <a:p>
            <a:pPr>
              <a:defRPr sz="4100">
                <a:solidFill>
                  <a:srgbClr val="FFFFFF"/>
                </a:solidFill>
              </a:defRPr>
            </a:pPr>
            <a:r>
              <a:rPr sz="1511" dirty="0"/>
              <a:t>TO PRINT</a:t>
            </a:r>
            <a:endParaRPr sz="1511" dirty="0">
              <a:solidFill>
                <a:srgbClr val="222222"/>
              </a:solidFill>
            </a:endParaRPr>
          </a:p>
          <a:p>
            <a:pPr>
              <a:defRPr sz="4100">
                <a:solidFill>
                  <a:srgbClr val="FFFFFF"/>
                </a:solidFill>
              </a:defRPr>
            </a:pPr>
            <a:r>
              <a:rPr sz="1511" dirty="0"/>
              <a:t>Ask for a white matte paper, +180 grams.</a:t>
            </a:r>
          </a:p>
          <a:p>
            <a:pPr>
              <a:defRPr sz="4100">
                <a:solidFill>
                  <a:srgbClr val="FFFFFF"/>
                </a:solidFill>
              </a:defRPr>
            </a:pPr>
            <a:r>
              <a:rPr sz="1511" dirty="0"/>
              <a:t>A0 format (84,1cm x 118,9cm)</a:t>
            </a:r>
          </a:p>
          <a:p>
            <a:pPr>
              <a:defRPr sz="4100">
                <a:solidFill>
                  <a:srgbClr val="FFFFFF"/>
                </a:solidFill>
              </a:defRPr>
            </a:pPr>
            <a:endParaRPr sz="1511" dirty="0"/>
          </a:p>
          <a:p>
            <a:pPr>
              <a:defRPr sz="4100">
                <a:solidFill>
                  <a:srgbClr val="FFFFFF"/>
                </a:solidFill>
              </a:defRPr>
            </a:pPr>
            <a:r>
              <a:rPr sz="1511" dirty="0"/>
              <a:t>THANK YOU!</a:t>
            </a:r>
            <a:endParaRPr sz="1511" dirty="0">
              <a:solidFill>
                <a:srgbClr val="222222"/>
              </a:solidFill>
            </a:endParaRPr>
          </a:p>
        </p:txBody>
      </p:sp>
      <p:sp>
        <p:nvSpPr>
          <p:cNvPr id="8" name="Rectángulo redondeado 3"/>
          <p:cNvSpPr/>
          <p:nvPr/>
        </p:nvSpPr>
        <p:spPr>
          <a:xfrm>
            <a:off x="322336" y="3987046"/>
            <a:ext cx="10496728" cy="15465378"/>
          </a:xfrm>
          <a:prstGeom prst="roundRect">
            <a:avLst>
              <a:gd name="adj" fmla="val 1387"/>
            </a:avLst>
          </a:prstGeom>
          <a:solidFill>
            <a:srgbClr val="FFFFFF"/>
          </a:solidFill>
          <a:ln w="12700">
            <a:miter lim="400000"/>
          </a:ln>
        </p:spPr>
        <p:txBody>
          <a:bodyPr lIns="16852" rIns="16852" anchor="ctr"/>
          <a:lstStyle/>
          <a:p>
            <a:pPr algn="ctr"/>
            <a:endParaRPr sz="468" dirty="0"/>
          </a:p>
        </p:txBody>
      </p:sp>
      <p:pic>
        <p:nvPicPr>
          <p:cNvPr id="5" name="Picture 4">
            <a:extLst>
              <a:ext uri="{FF2B5EF4-FFF2-40B4-BE49-F238E27FC236}">
                <a16:creationId xmlns:a16="http://schemas.microsoft.com/office/drawing/2014/main" id="{31460972-C9F1-AF30-4AE3-A88D1F6CAA5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1061" y="901163"/>
            <a:ext cx="4900837" cy="2119318"/>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Lst>
  <p:transition spd="med"/>
  <p:txStyles>
    <p:titleStyle>
      <a:lvl1pPr marL="0" marR="0" indent="0" algn="l" defTabSz="1553858" rtl="0" latinLnBrk="0">
        <a:lnSpc>
          <a:spcPct val="100000"/>
        </a:lnSpc>
        <a:spcBef>
          <a:spcPts val="0"/>
        </a:spcBef>
        <a:spcAft>
          <a:spcPts val="0"/>
        </a:spcAft>
        <a:buClrTx/>
        <a:buSzTx/>
        <a:buFontTx/>
        <a:buNone/>
        <a:tabLst/>
        <a:defRPr sz="2027" b="1" i="0" u="none" strike="noStrike" cap="all" spc="0" baseline="0">
          <a:ln>
            <a:noFill/>
          </a:ln>
          <a:solidFill>
            <a:srgbClr val="FFFFFF"/>
          </a:solidFill>
          <a:uFillTx/>
          <a:latin typeface="Arial"/>
          <a:ea typeface="Arial"/>
          <a:cs typeface="Arial"/>
          <a:sym typeface="Arial"/>
        </a:defRPr>
      </a:lvl1pPr>
      <a:lvl2pPr marL="0" marR="0" indent="0" algn="l" defTabSz="1553858" rtl="0" latinLnBrk="0">
        <a:lnSpc>
          <a:spcPct val="100000"/>
        </a:lnSpc>
        <a:spcBef>
          <a:spcPts val="0"/>
        </a:spcBef>
        <a:spcAft>
          <a:spcPts val="0"/>
        </a:spcAft>
        <a:buClrTx/>
        <a:buSzTx/>
        <a:buFontTx/>
        <a:buNone/>
        <a:tabLst/>
        <a:defRPr sz="2027" b="1" i="0" u="none" strike="noStrike" cap="all" spc="0" baseline="0">
          <a:ln>
            <a:noFill/>
          </a:ln>
          <a:solidFill>
            <a:srgbClr val="FFFFFF"/>
          </a:solidFill>
          <a:uFillTx/>
          <a:latin typeface="Arial"/>
          <a:ea typeface="Arial"/>
          <a:cs typeface="Arial"/>
          <a:sym typeface="Arial"/>
        </a:defRPr>
      </a:lvl2pPr>
      <a:lvl3pPr marL="0" marR="0" indent="0" algn="l" defTabSz="1553858" rtl="0" latinLnBrk="0">
        <a:lnSpc>
          <a:spcPct val="100000"/>
        </a:lnSpc>
        <a:spcBef>
          <a:spcPts val="0"/>
        </a:spcBef>
        <a:spcAft>
          <a:spcPts val="0"/>
        </a:spcAft>
        <a:buClrTx/>
        <a:buSzTx/>
        <a:buFontTx/>
        <a:buNone/>
        <a:tabLst/>
        <a:defRPr sz="2027" b="1" i="0" u="none" strike="noStrike" cap="all" spc="0" baseline="0">
          <a:ln>
            <a:noFill/>
          </a:ln>
          <a:solidFill>
            <a:srgbClr val="FFFFFF"/>
          </a:solidFill>
          <a:uFillTx/>
          <a:latin typeface="Arial"/>
          <a:ea typeface="Arial"/>
          <a:cs typeface="Arial"/>
          <a:sym typeface="Arial"/>
        </a:defRPr>
      </a:lvl3pPr>
      <a:lvl4pPr marL="0" marR="0" indent="0" algn="l" defTabSz="1553858" rtl="0" latinLnBrk="0">
        <a:lnSpc>
          <a:spcPct val="100000"/>
        </a:lnSpc>
        <a:spcBef>
          <a:spcPts val="0"/>
        </a:spcBef>
        <a:spcAft>
          <a:spcPts val="0"/>
        </a:spcAft>
        <a:buClrTx/>
        <a:buSzTx/>
        <a:buFontTx/>
        <a:buNone/>
        <a:tabLst/>
        <a:defRPr sz="2027" b="1" i="0" u="none" strike="noStrike" cap="all" spc="0" baseline="0">
          <a:ln>
            <a:noFill/>
          </a:ln>
          <a:solidFill>
            <a:srgbClr val="FFFFFF"/>
          </a:solidFill>
          <a:uFillTx/>
          <a:latin typeface="Arial"/>
          <a:ea typeface="Arial"/>
          <a:cs typeface="Arial"/>
          <a:sym typeface="Arial"/>
        </a:defRPr>
      </a:lvl4pPr>
      <a:lvl5pPr marL="0" marR="0" indent="0" algn="l" defTabSz="1553858" rtl="0" latinLnBrk="0">
        <a:lnSpc>
          <a:spcPct val="100000"/>
        </a:lnSpc>
        <a:spcBef>
          <a:spcPts val="0"/>
        </a:spcBef>
        <a:spcAft>
          <a:spcPts val="0"/>
        </a:spcAft>
        <a:buClrTx/>
        <a:buSzTx/>
        <a:buFontTx/>
        <a:buNone/>
        <a:tabLst/>
        <a:defRPr sz="2027" b="1" i="0" u="none" strike="noStrike" cap="all" spc="0" baseline="0">
          <a:ln>
            <a:noFill/>
          </a:ln>
          <a:solidFill>
            <a:srgbClr val="FFFFFF"/>
          </a:solidFill>
          <a:uFillTx/>
          <a:latin typeface="Arial"/>
          <a:ea typeface="Arial"/>
          <a:cs typeface="Arial"/>
          <a:sym typeface="Arial"/>
        </a:defRPr>
      </a:lvl5pPr>
      <a:lvl6pPr marL="0" marR="0" indent="0" algn="l" defTabSz="1553858" rtl="0" latinLnBrk="0">
        <a:lnSpc>
          <a:spcPct val="100000"/>
        </a:lnSpc>
        <a:spcBef>
          <a:spcPts val="0"/>
        </a:spcBef>
        <a:spcAft>
          <a:spcPts val="0"/>
        </a:spcAft>
        <a:buClrTx/>
        <a:buSzTx/>
        <a:buFontTx/>
        <a:buNone/>
        <a:tabLst/>
        <a:defRPr sz="2027" b="1" i="0" u="none" strike="noStrike" cap="all" spc="0" baseline="0">
          <a:ln>
            <a:noFill/>
          </a:ln>
          <a:solidFill>
            <a:srgbClr val="FFFFFF"/>
          </a:solidFill>
          <a:uFillTx/>
          <a:latin typeface="Arial"/>
          <a:ea typeface="Arial"/>
          <a:cs typeface="Arial"/>
          <a:sym typeface="Arial"/>
        </a:defRPr>
      </a:lvl6pPr>
      <a:lvl7pPr marL="0" marR="0" indent="0" algn="l" defTabSz="1553858" rtl="0" latinLnBrk="0">
        <a:lnSpc>
          <a:spcPct val="100000"/>
        </a:lnSpc>
        <a:spcBef>
          <a:spcPts val="0"/>
        </a:spcBef>
        <a:spcAft>
          <a:spcPts val="0"/>
        </a:spcAft>
        <a:buClrTx/>
        <a:buSzTx/>
        <a:buFontTx/>
        <a:buNone/>
        <a:tabLst/>
        <a:defRPr sz="2027" b="1" i="0" u="none" strike="noStrike" cap="all" spc="0" baseline="0">
          <a:ln>
            <a:noFill/>
          </a:ln>
          <a:solidFill>
            <a:srgbClr val="FFFFFF"/>
          </a:solidFill>
          <a:uFillTx/>
          <a:latin typeface="Arial"/>
          <a:ea typeface="Arial"/>
          <a:cs typeface="Arial"/>
          <a:sym typeface="Arial"/>
        </a:defRPr>
      </a:lvl7pPr>
      <a:lvl8pPr marL="0" marR="0" indent="0" algn="l" defTabSz="1553858" rtl="0" latinLnBrk="0">
        <a:lnSpc>
          <a:spcPct val="100000"/>
        </a:lnSpc>
        <a:spcBef>
          <a:spcPts val="0"/>
        </a:spcBef>
        <a:spcAft>
          <a:spcPts val="0"/>
        </a:spcAft>
        <a:buClrTx/>
        <a:buSzTx/>
        <a:buFontTx/>
        <a:buNone/>
        <a:tabLst/>
        <a:defRPr sz="2027" b="1" i="0" u="none" strike="noStrike" cap="all" spc="0" baseline="0">
          <a:ln>
            <a:noFill/>
          </a:ln>
          <a:solidFill>
            <a:srgbClr val="FFFFFF"/>
          </a:solidFill>
          <a:uFillTx/>
          <a:latin typeface="Arial"/>
          <a:ea typeface="Arial"/>
          <a:cs typeface="Arial"/>
          <a:sym typeface="Arial"/>
        </a:defRPr>
      </a:lvl8pPr>
      <a:lvl9pPr marL="0" marR="0" indent="0" algn="l" defTabSz="1553858" rtl="0" latinLnBrk="0">
        <a:lnSpc>
          <a:spcPct val="100000"/>
        </a:lnSpc>
        <a:spcBef>
          <a:spcPts val="0"/>
        </a:spcBef>
        <a:spcAft>
          <a:spcPts val="0"/>
        </a:spcAft>
        <a:buClrTx/>
        <a:buSzTx/>
        <a:buFontTx/>
        <a:buNone/>
        <a:tabLst/>
        <a:defRPr sz="2027" b="1" i="0" u="none" strike="noStrike" cap="all" spc="0" baseline="0">
          <a:ln>
            <a:noFill/>
          </a:ln>
          <a:solidFill>
            <a:srgbClr val="FFFFFF"/>
          </a:solidFill>
          <a:uFillTx/>
          <a:latin typeface="Arial"/>
          <a:ea typeface="Arial"/>
          <a:cs typeface="Arial"/>
          <a:sym typeface="Arial"/>
        </a:defRPr>
      </a:lvl9pPr>
    </p:titleStyle>
    <p:bodyStyle>
      <a:lvl1pPr marL="0" marR="0" indent="0" algn="l" defTabSz="1553858" rtl="0" latinLnBrk="0">
        <a:lnSpc>
          <a:spcPct val="100000"/>
        </a:lnSpc>
        <a:spcBef>
          <a:spcPts val="369"/>
        </a:spcBef>
        <a:spcAft>
          <a:spcPts val="0"/>
        </a:spcAft>
        <a:buClrTx/>
        <a:buSzTx/>
        <a:buFontTx/>
        <a:buNone/>
        <a:tabLst/>
        <a:defRPr sz="1401" b="0" i="0" u="none" strike="noStrike" cap="none" spc="0" baseline="0">
          <a:ln>
            <a:noFill/>
          </a:ln>
          <a:solidFill>
            <a:srgbClr val="FFFFFF"/>
          </a:solidFill>
          <a:uFillTx/>
          <a:latin typeface="Arial"/>
          <a:ea typeface="Arial"/>
          <a:cs typeface="Arial"/>
          <a:sym typeface="Arial"/>
        </a:defRPr>
      </a:lvl1pPr>
      <a:lvl2pPr marL="943163" marR="0" indent="-166235" algn="l" defTabSz="1553858" rtl="0" latinLnBrk="0">
        <a:lnSpc>
          <a:spcPct val="100000"/>
        </a:lnSpc>
        <a:spcBef>
          <a:spcPts val="369"/>
        </a:spcBef>
        <a:spcAft>
          <a:spcPts val="0"/>
        </a:spcAft>
        <a:buClrTx/>
        <a:buSzPct val="100000"/>
        <a:buFontTx/>
        <a:buChar char="–"/>
        <a:tabLst/>
        <a:defRPr sz="1401" b="0" i="0" u="none" strike="noStrike" cap="none" spc="0" baseline="0">
          <a:ln>
            <a:noFill/>
          </a:ln>
          <a:solidFill>
            <a:srgbClr val="FFFFFF"/>
          </a:solidFill>
          <a:uFillTx/>
          <a:latin typeface="Arial"/>
          <a:ea typeface="Arial"/>
          <a:cs typeface="Arial"/>
          <a:sym typeface="Arial"/>
        </a:defRPr>
      </a:lvl2pPr>
      <a:lvl3pPr marL="1714311" marR="0" indent="-160453" algn="l" defTabSz="1553858" rtl="0" latinLnBrk="0">
        <a:lnSpc>
          <a:spcPct val="100000"/>
        </a:lnSpc>
        <a:spcBef>
          <a:spcPts val="369"/>
        </a:spcBef>
        <a:spcAft>
          <a:spcPts val="0"/>
        </a:spcAft>
        <a:buClrTx/>
        <a:buSzPct val="100000"/>
        <a:buFontTx/>
        <a:buChar char="•"/>
        <a:tabLst/>
        <a:defRPr sz="1401" b="0" i="0" u="none" strike="noStrike" cap="none" spc="0" baseline="0">
          <a:ln>
            <a:noFill/>
          </a:ln>
          <a:solidFill>
            <a:srgbClr val="FFFFFF"/>
          </a:solidFill>
          <a:uFillTx/>
          <a:latin typeface="Arial"/>
          <a:ea typeface="Arial"/>
          <a:cs typeface="Arial"/>
          <a:sym typeface="Arial"/>
        </a:defRPr>
      </a:lvl3pPr>
      <a:lvl4pPr marL="2508638" marR="0" indent="-177851" algn="l" defTabSz="1553858" rtl="0" latinLnBrk="0">
        <a:lnSpc>
          <a:spcPct val="100000"/>
        </a:lnSpc>
        <a:spcBef>
          <a:spcPts val="369"/>
        </a:spcBef>
        <a:spcAft>
          <a:spcPts val="0"/>
        </a:spcAft>
        <a:buClrTx/>
        <a:buSzPct val="100000"/>
        <a:buFontTx/>
        <a:buChar char="–"/>
        <a:tabLst/>
        <a:defRPr sz="1401" b="0" i="0" u="none" strike="noStrike" cap="none" spc="0" baseline="0">
          <a:ln>
            <a:noFill/>
          </a:ln>
          <a:solidFill>
            <a:srgbClr val="FFFFFF"/>
          </a:solidFill>
          <a:uFillTx/>
          <a:latin typeface="Arial"/>
          <a:ea typeface="Arial"/>
          <a:cs typeface="Arial"/>
          <a:sym typeface="Arial"/>
        </a:defRPr>
      </a:lvl4pPr>
      <a:lvl5pPr marL="3285567" marR="0" indent="-177851" algn="l" defTabSz="1553858" rtl="0" latinLnBrk="0">
        <a:lnSpc>
          <a:spcPct val="100000"/>
        </a:lnSpc>
        <a:spcBef>
          <a:spcPts val="369"/>
        </a:spcBef>
        <a:spcAft>
          <a:spcPts val="0"/>
        </a:spcAft>
        <a:buClrTx/>
        <a:buSzPct val="100000"/>
        <a:buFontTx/>
        <a:buChar char="»"/>
        <a:tabLst/>
        <a:defRPr sz="1401" b="0" i="0" u="none" strike="noStrike" cap="none" spc="0" baseline="0">
          <a:ln>
            <a:noFill/>
          </a:ln>
          <a:solidFill>
            <a:srgbClr val="FFFFFF"/>
          </a:solidFill>
          <a:uFillTx/>
          <a:latin typeface="Arial"/>
          <a:ea typeface="Arial"/>
          <a:cs typeface="Arial"/>
          <a:sym typeface="Arial"/>
        </a:defRPr>
      </a:lvl5pPr>
      <a:lvl6pPr marL="4045097" marR="0" indent="-160453" algn="l" defTabSz="1553858" rtl="0" latinLnBrk="0">
        <a:lnSpc>
          <a:spcPct val="100000"/>
        </a:lnSpc>
        <a:spcBef>
          <a:spcPts val="369"/>
        </a:spcBef>
        <a:spcAft>
          <a:spcPts val="0"/>
        </a:spcAft>
        <a:buClrTx/>
        <a:buSzPct val="100000"/>
        <a:buFontTx/>
        <a:buChar char="•"/>
        <a:tabLst/>
        <a:defRPr sz="1401" b="0" i="0" u="none" strike="noStrike" cap="none" spc="0" baseline="0">
          <a:ln>
            <a:noFill/>
          </a:ln>
          <a:solidFill>
            <a:srgbClr val="FFFFFF"/>
          </a:solidFill>
          <a:uFillTx/>
          <a:latin typeface="Arial"/>
          <a:ea typeface="Arial"/>
          <a:cs typeface="Arial"/>
          <a:sym typeface="Arial"/>
        </a:defRPr>
      </a:lvl6pPr>
      <a:lvl7pPr marL="4822026" marR="0" indent="-160453" algn="l" defTabSz="1553858" rtl="0" latinLnBrk="0">
        <a:lnSpc>
          <a:spcPct val="100000"/>
        </a:lnSpc>
        <a:spcBef>
          <a:spcPts val="369"/>
        </a:spcBef>
        <a:spcAft>
          <a:spcPts val="0"/>
        </a:spcAft>
        <a:buClrTx/>
        <a:buSzPct val="100000"/>
        <a:buFontTx/>
        <a:buChar char="•"/>
        <a:tabLst/>
        <a:defRPr sz="1401" b="0" i="0" u="none" strike="noStrike" cap="none" spc="0" baseline="0">
          <a:ln>
            <a:noFill/>
          </a:ln>
          <a:solidFill>
            <a:srgbClr val="FFFFFF"/>
          </a:solidFill>
          <a:uFillTx/>
          <a:latin typeface="Arial"/>
          <a:ea typeface="Arial"/>
          <a:cs typeface="Arial"/>
          <a:sym typeface="Arial"/>
        </a:defRPr>
      </a:lvl7pPr>
      <a:lvl8pPr marL="5598955" marR="0" indent="-160453" algn="l" defTabSz="1553858" rtl="0" latinLnBrk="0">
        <a:lnSpc>
          <a:spcPct val="100000"/>
        </a:lnSpc>
        <a:spcBef>
          <a:spcPts val="369"/>
        </a:spcBef>
        <a:spcAft>
          <a:spcPts val="0"/>
        </a:spcAft>
        <a:buClrTx/>
        <a:buSzPct val="100000"/>
        <a:buFontTx/>
        <a:buChar char="•"/>
        <a:tabLst/>
        <a:defRPr sz="1401" b="0" i="0" u="none" strike="noStrike" cap="none" spc="0" baseline="0">
          <a:ln>
            <a:noFill/>
          </a:ln>
          <a:solidFill>
            <a:srgbClr val="FFFFFF"/>
          </a:solidFill>
          <a:uFillTx/>
          <a:latin typeface="Arial"/>
          <a:ea typeface="Arial"/>
          <a:cs typeface="Arial"/>
          <a:sym typeface="Arial"/>
        </a:defRPr>
      </a:lvl8pPr>
      <a:lvl9pPr marL="6375884" marR="0" indent="-160453" algn="l" defTabSz="1553858" rtl="0" latinLnBrk="0">
        <a:lnSpc>
          <a:spcPct val="100000"/>
        </a:lnSpc>
        <a:spcBef>
          <a:spcPts val="369"/>
        </a:spcBef>
        <a:spcAft>
          <a:spcPts val="0"/>
        </a:spcAft>
        <a:buClrTx/>
        <a:buSzPct val="100000"/>
        <a:buFontTx/>
        <a:buChar char="•"/>
        <a:tabLst/>
        <a:defRPr sz="1401" b="0" i="0" u="none" strike="noStrike" cap="none" spc="0" baseline="0">
          <a:ln>
            <a:noFill/>
          </a:ln>
          <a:solidFill>
            <a:srgbClr val="FFFFFF"/>
          </a:solidFill>
          <a:uFillTx/>
          <a:latin typeface="Arial"/>
          <a:ea typeface="Arial"/>
          <a:cs typeface="Arial"/>
          <a:sym typeface="Arial"/>
        </a:defRPr>
      </a:lvl9pPr>
    </p:bodyStyle>
    <p:otherStyle>
      <a:lvl1pPr marL="0" marR="0" indent="0" algn="l" defTabSz="1553858" rtl="0" latinLnBrk="0">
        <a:lnSpc>
          <a:spcPct val="100000"/>
        </a:lnSpc>
        <a:spcBef>
          <a:spcPts val="258"/>
        </a:spcBef>
        <a:spcAft>
          <a:spcPts val="0"/>
        </a:spcAft>
        <a:buClrTx/>
        <a:buSzTx/>
        <a:buFontTx/>
        <a:buNone/>
        <a:tabLst/>
        <a:defRPr sz="1106" b="0" i="0" u="none" strike="noStrike" cap="none" spc="0" baseline="0">
          <a:ln>
            <a:noFill/>
          </a:ln>
          <a:solidFill>
            <a:schemeClr val="tx1"/>
          </a:solidFill>
          <a:uFillTx/>
          <a:latin typeface="+mn-lt"/>
          <a:ea typeface="+mn-ea"/>
          <a:cs typeface="+mn-cs"/>
          <a:sym typeface="Arial"/>
        </a:defRPr>
      </a:lvl1pPr>
      <a:lvl2pPr marL="0" marR="0" indent="776928" algn="l" defTabSz="1553858" rtl="0" latinLnBrk="0">
        <a:lnSpc>
          <a:spcPct val="100000"/>
        </a:lnSpc>
        <a:spcBef>
          <a:spcPts val="258"/>
        </a:spcBef>
        <a:spcAft>
          <a:spcPts val="0"/>
        </a:spcAft>
        <a:buClrTx/>
        <a:buSzTx/>
        <a:buFontTx/>
        <a:buNone/>
        <a:tabLst/>
        <a:defRPr sz="1106" b="0" i="0" u="none" strike="noStrike" cap="none" spc="0" baseline="0">
          <a:ln>
            <a:noFill/>
          </a:ln>
          <a:solidFill>
            <a:schemeClr val="tx1"/>
          </a:solidFill>
          <a:uFillTx/>
          <a:latin typeface="+mn-lt"/>
          <a:ea typeface="+mn-ea"/>
          <a:cs typeface="+mn-cs"/>
          <a:sym typeface="Arial"/>
        </a:defRPr>
      </a:lvl2pPr>
      <a:lvl3pPr marL="0" marR="0" indent="1553858" algn="l" defTabSz="1553858" rtl="0" latinLnBrk="0">
        <a:lnSpc>
          <a:spcPct val="100000"/>
        </a:lnSpc>
        <a:spcBef>
          <a:spcPts val="258"/>
        </a:spcBef>
        <a:spcAft>
          <a:spcPts val="0"/>
        </a:spcAft>
        <a:buClrTx/>
        <a:buSzTx/>
        <a:buFontTx/>
        <a:buNone/>
        <a:tabLst/>
        <a:defRPr sz="1106" b="0" i="0" u="none" strike="noStrike" cap="none" spc="0" baseline="0">
          <a:ln>
            <a:noFill/>
          </a:ln>
          <a:solidFill>
            <a:schemeClr val="tx1"/>
          </a:solidFill>
          <a:uFillTx/>
          <a:latin typeface="+mn-lt"/>
          <a:ea typeface="+mn-ea"/>
          <a:cs typeface="+mn-cs"/>
          <a:sym typeface="Arial"/>
        </a:defRPr>
      </a:lvl3pPr>
      <a:lvl4pPr marL="0" marR="0" indent="2330787" algn="l" defTabSz="1553858" rtl="0" latinLnBrk="0">
        <a:lnSpc>
          <a:spcPct val="100000"/>
        </a:lnSpc>
        <a:spcBef>
          <a:spcPts val="258"/>
        </a:spcBef>
        <a:spcAft>
          <a:spcPts val="0"/>
        </a:spcAft>
        <a:buClrTx/>
        <a:buSzTx/>
        <a:buFontTx/>
        <a:buNone/>
        <a:tabLst/>
        <a:defRPr sz="1106" b="0" i="0" u="none" strike="noStrike" cap="none" spc="0" baseline="0">
          <a:ln>
            <a:noFill/>
          </a:ln>
          <a:solidFill>
            <a:schemeClr val="tx1"/>
          </a:solidFill>
          <a:uFillTx/>
          <a:latin typeface="+mn-lt"/>
          <a:ea typeface="+mn-ea"/>
          <a:cs typeface="+mn-cs"/>
          <a:sym typeface="Arial"/>
        </a:defRPr>
      </a:lvl4pPr>
      <a:lvl5pPr marL="0" marR="0" indent="3107716" algn="l" defTabSz="1553858" rtl="0" latinLnBrk="0">
        <a:lnSpc>
          <a:spcPct val="100000"/>
        </a:lnSpc>
        <a:spcBef>
          <a:spcPts val="258"/>
        </a:spcBef>
        <a:spcAft>
          <a:spcPts val="0"/>
        </a:spcAft>
        <a:buClrTx/>
        <a:buSzTx/>
        <a:buFontTx/>
        <a:buNone/>
        <a:tabLst/>
        <a:defRPr sz="1106" b="0" i="0" u="none" strike="noStrike" cap="none" spc="0" baseline="0">
          <a:ln>
            <a:noFill/>
          </a:ln>
          <a:solidFill>
            <a:schemeClr val="tx1"/>
          </a:solidFill>
          <a:uFillTx/>
          <a:latin typeface="+mn-lt"/>
          <a:ea typeface="+mn-ea"/>
          <a:cs typeface="+mn-cs"/>
          <a:sym typeface="Arial"/>
        </a:defRPr>
      </a:lvl5pPr>
      <a:lvl6pPr marL="0" marR="0" indent="3884645" algn="l" defTabSz="1553858" rtl="0" latinLnBrk="0">
        <a:lnSpc>
          <a:spcPct val="100000"/>
        </a:lnSpc>
        <a:spcBef>
          <a:spcPts val="258"/>
        </a:spcBef>
        <a:spcAft>
          <a:spcPts val="0"/>
        </a:spcAft>
        <a:buClrTx/>
        <a:buSzTx/>
        <a:buFontTx/>
        <a:buNone/>
        <a:tabLst/>
        <a:defRPr sz="1106" b="0" i="0" u="none" strike="noStrike" cap="none" spc="0" baseline="0">
          <a:ln>
            <a:noFill/>
          </a:ln>
          <a:solidFill>
            <a:schemeClr val="tx1"/>
          </a:solidFill>
          <a:uFillTx/>
          <a:latin typeface="+mn-lt"/>
          <a:ea typeface="+mn-ea"/>
          <a:cs typeface="+mn-cs"/>
          <a:sym typeface="Arial"/>
        </a:defRPr>
      </a:lvl6pPr>
      <a:lvl7pPr marL="0" marR="0" indent="4661574" algn="l" defTabSz="1553858" rtl="0" latinLnBrk="0">
        <a:lnSpc>
          <a:spcPct val="100000"/>
        </a:lnSpc>
        <a:spcBef>
          <a:spcPts val="258"/>
        </a:spcBef>
        <a:spcAft>
          <a:spcPts val="0"/>
        </a:spcAft>
        <a:buClrTx/>
        <a:buSzTx/>
        <a:buFontTx/>
        <a:buNone/>
        <a:tabLst/>
        <a:defRPr sz="1106" b="0" i="0" u="none" strike="noStrike" cap="none" spc="0" baseline="0">
          <a:ln>
            <a:noFill/>
          </a:ln>
          <a:solidFill>
            <a:schemeClr val="tx1"/>
          </a:solidFill>
          <a:uFillTx/>
          <a:latin typeface="+mn-lt"/>
          <a:ea typeface="+mn-ea"/>
          <a:cs typeface="+mn-cs"/>
          <a:sym typeface="Arial"/>
        </a:defRPr>
      </a:lvl7pPr>
      <a:lvl8pPr marL="0" marR="0" indent="5438502" algn="l" defTabSz="1553858" rtl="0" latinLnBrk="0">
        <a:lnSpc>
          <a:spcPct val="100000"/>
        </a:lnSpc>
        <a:spcBef>
          <a:spcPts val="258"/>
        </a:spcBef>
        <a:spcAft>
          <a:spcPts val="0"/>
        </a:spcAft>
        <a:buClrTx/>
        <a:buSzTx/>
        <a:buFontTx/>
        <a:buNone/>
        <a:tabLst/>
        <a:defRPr sz="1106" b="0" i="0" u="none" strike="noStrike" cap="none" spc="0" baseline="0">
          <a:ln>
            <a:noFill/>
          </a:ln>
          <a:solidFill>
            <a:schemeClr val="tx1"/>
          </a:solidFill>
          <a:uFillTx/>
          <a:latin typeface="+mn-lt"/>
          <a:ea typeface="+mn-ea"/>
          <a:cs typeface="+mn-cs"/>
          <a:sym typeface="Arial"/>
        </a:defRPr>
      </a:lvl8pPr>
      <a:lvl9pPr marL="0" marR="0" indent="6215432" algn="l" defTabSz="1553858" rtl="0" latinLnBrk="0">
        <a:lnSpc>
          <a:spcPct val="100000"/>
        </a:lnSpc>
        <a:spcBef>
          <a:spcPts val="258"/>
        </a:spcBef>
        <a:spcAft>
          <a:spcPts val="0"/>
        </a:spcAft>
        <a:buClrTx/>
        <a:buSzTx/>
        <a:buFontTx/>
        <a:buNone/>
        <a:tabLst/>
        <a:defRPr sz="1106" b="0" i="0" u="none" strike="noStrike" cap="none" spc="0" baseline="0">
          <a:ln>
            <a:noFill/>
          </a:ln>
          <a:solidFill>
            <a:schemeClr val="tx1"/>
          </a:solidFill>
          <a:uFillTx/>
          <a:latin typeface="+mn-lt"/>
          <a:ea typeface="+mn-ea"/>
          <a:cs typeface="+mn-cs"/>
          <a:sym typeface="Arial"/>
        </a:defRPr>
      </a:lvl9pPr>
    </p:otherStyle>
  </p:txStyles>
  <p:extLst>
    <p:ext uri="{27BBF7A9-308A-43DC-89C8-2F10F3537804}">
      <p15:sldGuideLst xmlns:p15="http://schemas.microsoft.com/office/powerpoint/2012/main">
        <p15:guide id="1" orient="horz" pos="6236" userDrawn="1">
          <p15:clr>
            <a:srgbClr val="F26B43"/>
          </p15:clr>
        </p15:guide>
        <p15:guide id="2" pos="351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8D93C7E-5121-1E2B-72D2-A2D83B59BD7F}"/>
              </a:ext>
            </a:extLst>
          </p:cNvPr>
          <p:cNvSpPr>
            <a:spLocks noGrp="1"/>
          </p:cNvSpPr>
          <p:nvPr>
            <p:ph type="body" sz="quarter" idx="24"/>
          </p:nvPr>
        </p:nvSpPr>
        <p:spPr/>
        <p:txBody>
          <a:bodyPr>
            <a:normAutofit fontScale="92500" lnSpcReduction="10000"/>
          </a:bodyPr>
          <a:lstStyle/>
          <a:p>
            <a:endParaRPr lang="en-US"/>
          </a:p>
        </p:txBody>
      </p:sp>
      <p:sp>
        <p:nvSpPr>
          <p:cNvPr id="3" name="Text Placeholder 2">
            <a:extLst>
              <a:ext uri="{FF2B5EF4-FFF2-40B4-BE49-F238E27FC236}">
                <a16:creationId xmlns:a16="http://schemas.microsoft.com/office/drawing/2014/main" id="{87CCA51E-4E38-EC96-3CE5-F73DEF50558B}"/>
              </a:ext>
            </a:extLst>
          </p:cNvPr>
          <p:cNvSpPr>
            <a:spLocks noGrp="1"/>
          </p:cNvSpPr>
          <p:nvPr>
            <p:ph type="body" sz="quarter" idx="25"/>
          </p:nvPr>
        </p:nvSpPr>
        <p:spPr>
          <a:xfrm>
            <a:off x="5580062" y="2911485"/>
            <a:ext cx="5248129" cy="893831"/>
          </a:xfrm>
        </p:spPr>
        <p:txBody>
          <a:bodyPr/>
          <a:lstStyle/>
          <a:p>
            <a:endParaRPr lang="en-US"/>
          </a:p>
        </p:txBody>
      </p:sp>
      <p:sp>
        <p:nvSpPr>
          <p:cNvPr id="4" name="Text Placeholder 3">
            <a:extLst>
              <a:ext uri="{FF2B5EF4-FFF2-40B4-BE49-F238E27FC236}">
                <a16:creationId xmlns:a16="http://schemas.microsoft.com/office/drawing/2014/main" id="{841E74D4-68C5-CA03-D584-682AEA8778BF}"/>
              </a:ext>
            </a:extLst>
          </p:cNvPr>
          <p:cNvSpPr>
            <a:spLocks noGrp="1"/>
          </p:cNvSpPr>
          <p:nvPr>
            <p:ph type="body" sz="quarter" idx="26"/>
          </p:nvPr>
        </p:nvSpPr>
        <p:spPr>
          <a:xfrm>
            <a:off x="5580062" y="351487"/>
            <a:ext cx="5248129" cy="1303287"/>
          </a:xfrm>
        </p:spPr>
        <p:txBody>
          <a:bodyPr/>
          <a:lstStyle/>
          <a:p>
            <a:endParaRPr lang="en-US" dirty="0"/>
          </a:p>
        </p:txBody>
      </p:sp>
      <p:sp>
        <p:nvSpPr>
          <p:cNvPr id="5" name="Text Placeholder 4">
            <a:extLst>
              <a:ext uri="{FF2B5EF4-FFF2-40B4-BE49-F238E27FC236}">
                <a16:creationId xmlns:a16="http://schemas.microsoft.com/office/drawing/2014/main" id="{7E743BD6-A857-9A28-81DC-332CC43201ED}"/>
              </a:ext>
            </a:extLst>
          </p:cNvPr>
          <p:cNvSpPr>
            <a:spLocks noGrp="1"/>
          </p:cNvSpPr>
          <p:nvPr>
            <p:ph type="body" sz="quarter" idx="27"/>
          </p:nvPr>
        </p:nvSpPr>
        <p:spPr>
          <a:xfrm>
            <a:off x="5580062" y="1701462"/>
            <a:ext cx="5248129" cy="1163336"/>
          </a:xfrm>
        </p:spPr>
        <p:txBody>
          <a:bodyPr/>
          <a:lstStyle/>
          <a:p>
            <a:endParaRPr lang="en-US"/>
          </a:p>
        </p:txBody>
      </p:sp>
      <p:sp>
        <p:nvSpPr>
          <p:cNvPr id="6" name="Text Placeholder 5">
            <a:extLst>
              <a:ext uri="{FF2B5EF4-FFF2-40B4-BE49-F238E27FC236}">
                <a16:creationId xmlns:a16="http://schemas.microsoft.com/office/drawing/2014/main" id="{63145B95-C217-1EAE-300E-C72D1DB87470}"/>
              </a:ext>
            </a:extLst>
          </p:cNvPr>
          <p:cNvSpPr>
            <a:spLocks noGrp="1"/>
          </p:cNvSpPr>
          <p:nvPr>
            <p:ph type="body" sz="quarter" idx="32"/>
          </p:nvPr>
        </p:nvSpPr>
        <p:spPr/>
        <p:txBody>
          <a:bodyPr/>
          <a:lstStyle/>
          <a:p>
            <a:endParaRPr lang="en-US"/>
          </a:p>
        </p:txBody>
      </p:sp>
      <p:sp>
        <p:nvSpPr>
          <p:cNvPr id="7" name="Text Placeholder 6">
            <a:extLst>
              <a:ext uri="{FF2B5EF4-FFF2-40B4-BE49-F238E27FC236}">
                <a16:creationId xmlns:a16="http://schemas.microsoft.com/office/drawing/2014/main" id="{DC35703D-6A84-760B-21A3-4A3B8F22A9A2}"/>
              </a:ext>
            </a:extLst>
          </p:cNvPr>
          <p:cNvSpPr>
            <a:spLocks noGrp="1"/>
          </p:cNvSpPr>
          <p:nvPr>
            <p:ph type="body" sz="quarter" idx="33"/>
          </p:nvPr>
        </p:nvSpPr>
        <p:spPr/>
        <p:txBody>
          <a:bodyPr/>
          <a:lstStyle/>
          <a:p>
            <a:endParaRPr lang="en-US"/>
          </a:p>
        </p:txBody>
      </p:sp>
      <p:sp>
        <p:nvSpPr>
          <p:cNvPr id="8" name="Text Placeholder 7">
            <a:extLst>
              <a:ext uri="{FF2B5EF4-FFF2-40B4-BE49-F238E27FC236}">
                <a16:creationId xmlns:a16="http://schemas.microsoft.com/office/drawing/2014/main" id="{6A944BB4-D20E-FC18-E865-CBC3C82C0051}"/>
              </a:ext>
            </a:extLst>
          </p:cNvPr>
          <p:cNvSpPr>
            <a:spLocks noGrp="1"/>
          </p:cNvSpPr>
          <p:nvPr>
            <p:ph type="body" sz="quarter" idx="34"/>
          </p:nvPr>
        </p:nvSpPr>
        <p:spPr/>
        <p:txBody>
          <a:bodyPr/>
          <a:lstStyle/>
          <a:p>
            <a:endParaRPr lang="en-US"/>
          </a:p>
        </p:txBody>
      </p:sp>
      <p:sp>
        <p:nvSpPr>
          <p:cNvPr id="9" name="Text Placeholder 8">
            <a:extLst>
              <a:ext uri="{FF2B5EF4-FFF2-40B4-BE49-F238E27FC236}">
                <a16:creationId xmlns:a16="http://schemas.microsoft.com/office/drawing/2014/main" id="{32CADDA6-622F-8A99-509E-23905FC44BA8}"/>
              </a:ext>
            </a:extLst>
          </p:cNvPr>
          <p:cNvSpPr>
            <a:spLocks noGrp="1"/>
          </p:cNvSpPr>
          <p:nvPr>
            <p:ph type="body" sz="quarter" idx="35"/>
          </p:nvPr>
        </p:nvSpPr>
        <p:spPr/>
        <p:txBody>
          <a:bodyPr/>
          <a:lstStyle/>
          <a:p>
            <a:endParaRPr lang="en-US"/>
          </a:p>
        </p:txBody>
      </p:sp>
      <p:sp>
        <p:nvSpPr>
          <p:cNvPr id="10" name="Text Placeholder 9">
            <a:extLst>
              <a:ext uri="{FF2B5EF4-FFF2-40B4-BE49-F238E27FC236}">
                <a16:creationId xmlns:a16="http://schemas.microsoft.com/office/drawing/2014/main" id="{4A5253ED-18B8-F47B-FA22-8B129FDCD17E}"/>
              </a:ext>
            </a:extLst>
          </p:cNvPr>
          <p:cNvSpPr>
            <a:spLocks noGrp="1"/>
          </p:cNvSpPr>
          <p:nvPr>
            <p:ph type="body" sz="quarter" idx="36"/>
          </p:nvPr>
        </p:nvSpPr>
        <p:spPr/>
        <p:txBody>
          <a:bodyPr/>
          <a:lstStyle/>
          <a:p>
            <a:endParaRPr lang="en-US"/>
          </a:p>
        </p:txBody>
      </p:sp>
      <p:sp>
        <p:nvSpPr>
          <p:cNvPr id="11" name="Text Placeholder 10">
            <a:extLst>
              <a:ext uri="{FF2B5EF4-FFF2-40B4-BE49-F238E27FC236}">
                <a16:creationId xmlns:a16="http://schemas.microsoft.com/office/drawing/2014/main" id="{F209173E-DE35-3D98-7BA6-92576AC25216}"/>
              </a:ext>
            </a:extLst>
          </p:cNvPr>
          <p:cNvSpPr>
            <a:spLocks noGrp="1"/>
          </p:cNvSpPr>
          <p:nvPr>
            <p:ph type="body" sz="quarter" idx="37"/>
          </p:nvPr>
        </p:nvSpPr>
        <p:spPr/>
        <p:txBody>
          <a:bodyPr/>
          <a:lstStyle/>
          <a:p>
            <a:endParaRPr lang="en-US"/>
          </a:p>
        </p:txBody>
      </p:sp>
      <p:sp>
        <p:nvSpPr>
          <p:cNvPr id="12" name="Text Placeholder 11">
            <a:extLst>
              <a:ext uri="{FF2B5EF4-FFF2-40B4-BE49-F238E27FC236}">
                <a16:creationId xmlns:a16="http://schemas.microsoft.com/office/drawing/2014/main" id="{A1A296E2-3284-D978-52E8-08D16A58059B}"/>
              </a:ext>
            </a:extLst>
          </p:cNvPr>
          <p:cNvSpPr>
            <a:spLocks noGrp="1"/>
          </p:cNvSpPr>
          <p:nvPr>
            <p:ph type="body" sz="quarter" idx="38"/>
          </p:nvPr>
        </p:nvSpPr>
        <p:spPr/>
        <p:txBody>
          <a:bodyPr/>
          <a:lstStyle/>
          <a:p>
            <a:endParaRPr lang="en-US"/>
          </a:p>
        </p:txBody>
      </p:sp>
      <p:sp>
        <p:nvSpPr>
          <p:cNvPr id="13" name="Text Placeholder 12">
            <a:extLst>
              <a:ext uri="{FF2B5EF4-FFF2-40B4-BE49-F238E27FC236}">
                <a16:creationId xmlns:a16="http://schemas.microsoft.com/office/drawing/2014/main" id="{733FB557-3B08-9E9E-0F67-276AE33F8350}"/>
              </a:ext>
            </a:extLst>
          </p:cNvPr>
          <p:cNvSpPr>
            <a:spLocks noGrp="1"/>
          </p:cNvSpPr>
          <p:nvPr>
            <p:ph type="body" sz="quarter" idx="39"/>
          </p:nvPr>
        </p:nvSpPr>
        <p:spPr/>
        <p:txBody>
          <a:bodyPr/>
          <a:lstStyle/>
          <a:p>
            <a:endParaRPr lang="en-US"/>
          </a:p>
        </p:txBody>
      </p:sp>
      <p:sp>
        <p:nvSpPr>
          <p:cNvPr id="14" name="Text Placeholder 13">
            <a:extLst>
              <a:ext uri="{FF2B5EF4-FFF2-40B4-BE49-F238E27FC236}">
                <a16:creationId xmlns:a16="http://schemas.microsoft.com/office/drawing/2014/main" id="{CBC05CCA-20C1-B844-7D2E-5A67BBC0D318}"/>
              </a:ext>
            </a:extLst>
          </p:cNvPr>
          <p:cNvSpPr>
            <a:spLocks noGrp="1"/>
          </p:cNvSpPr>
          <p:nvPr>
            <p:ph type="body" sz="quarter" idx="40"/>
          </p:nvPr>
        </p:nvSpPr>
        <p:spPr/>
        <p:txBody>
          <a:bodyPr/>
          <a:lstStyle/>
          <a:p>
            <a:endParaRPr lang="en-US"/>
          </a:p>
        </p:txBody>
      </p:sp>
      <p:sp>
        <p:nvSpPr>
          <p:cNvPr id="15" name="Text Placeholder 14">
            <a:extLst>
              <a:ext uri="{FF2B5EF4-FFF2-40B4-BE49-F238E27FC236}">
                <a16:creationId xmlns:a16="http://schemas.microsoft.com/office/drawing/2014/main" id="{A67A89DF-5151-8227-22AB-52490229928E}"/>
              </a:ext>
            </a:extLst>
          </p:cNvPr>
          <p:cNvSpPr>
            <a:spLocks noGrp="1"/>
          </p:cNvSpPr>
          <p:nvPr>
            <p:ph type="body" sz="quarter" idx="41"/>
          </p:nvPr>
        </p:nvSpPr>
        <p:spPr/>
        <p:txBody>
          <a:bodyPr/>
          <a:lstStyle/>
          <a:p>
            <a:endParaRPr lang="en-US"/>
          </a:p>
        </p:txBody>
      </p:sp>
    </p:spTree>
    <p:extLst>
      <p:ext uri="{BB962C8B-B14F-4D97-AF65-F5344CB8AC3E}">
        <p14:creationId xmlns:p14="http://schemas.microsoft.com/office/powerpoint/2010/main" val="3062944081"/>
      </p:ext>
    </p:extLst>
  </p:cSld>
  <p:clrMapOvr>
    <a:masterClrMapping/>
  </p:clrMapOvr>
  <p:transition spd="med"/>
</p:sld>
</file>

<file path=ppt/theme/theme1.xml><?xml version="1.0" encoding="utf-8"?>
<a:theme xmlns:a="http://schemas.openxmlformats.org/drawingml/2006/main" name="Office Theme">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215567" rtl="0" fontAlgn="auto" latinLnBrk="0" hangingPunct="0">
          <a:lnSpc>
            <a:spcPct val="100000"/>
          </a:lnSpc>
          <a:spcBef>
            <a:spcPts val="700"/>
          </a:spcBef>
          <a:spcAft>
            <a:spcPts val="0"/>
          </a:spcAft>
          <a:buClrTx/>
          <a:buSzTx/>
          <a:buFontTx/>
          <a:buNone/>
          <a:tabLst/>
          <a:defRPr kumimoji="0" sz="30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215567" rtl="0" fontAlgn="auto" latinLnBrk="0" hangingPunct="0">
          <a:lnSpc>
            <a:spcPct val="100000"/>
          </a:lnSpc>
          <a:spcBef>
            <a:spcPts val="700"/>
          </a:spcBef>
          <a:spcAft>
            <a:spcPts val="0"/>
          </a:spcAft>
          <a:buClrTx/>
          <a:buSzTx/>
          <a:buFontTx/>
          <a:buNone/>
          <a:tabLst/>
          <a:defRPr kumimoji="0" sz="30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215567" rtl="0" fontAlgn="auto" latinLnBrk="0" hangingPunct="0">
          <a:lnSpc>
            <a:spcPct val="100000"/>
          </a:lnSpc>
          <a:spcBef>
            <a:spcPts val="700"/>
          </a:spcBef>
          <a:spcAft>
            <a:spcPts val="0"/>
          </a:spcAft>
          <a:buClrTx/>
          <a:buSzTx/>
          <a:buFontTx/>
          <a:buNone/>
          <a:tabLst/>
          <a:defRPr kumimoji="0" sz="30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215567" rtl="0" fontAlgn="auto" latinLnBrk="0" hangingPunct="0">
          <a:lnSpc>
            <a:spcPct val="100000"/>
          </a:lnSpc>
          <a:spcBef>
            <a:spcPts val="700"/>
          </a:spcBef>
          <a:spcAft>
            <a:spcPts val="0"/>
          </a:spcAft>
          <a:buClrTx/>
          <a:buSzTx/>
          <a:buFontTx/>
          <a:buNone/>
          <a:tabLst/>
          <a:defRPr kumimoji="0" sz="30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287</TotalTime>
  <Words>0</Words>
  <Application>Microsoft Office PowerPoint</Application>
  <PresentationFormat>Custom</PresentationFormat>
  <Paragraphs>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to add title</dc:title>
  <dc:creator>EBMT</dc:creator>
  <cp:lastModifiedBy>Caroline Morgan</cp:lastModifiedBy>
  <cp:revision>24</cp:revision>
  <dcterms:modified xsi:type="dcterms:W3CDTF">2026-04-23T07:46:47Z</dcterms:modified>
</cp:coreProperties>
</file>